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71" r:id="rId4"/>
    <p:sldId id="260" r:id="rId5"/>
    <p:sldId id="269" r:id="rId6"/>
    <p:sldId id="272" r:id="rId7"/>
    <p:sldId id="273" r:id="rId8"/>
    <p:sldId id="274" r:id="rId9"/>
    <p:sldId id="275" r:id="rId10"/>
    <p:sldId id="270" r:id="rId11"/>
    <p:sldId id="262" r:id="rId12"/>
    <p:sldId id="265" r:id="rId13"/>
    <p:sldId id="268" r:id="rId14"/>
    <p:sldId id="259" r:id="rId15"/>
    <p:sldId id="266" r:id="rId16"/>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464EF4-A0BF-8B4A-8F36-298B6028B7A8}" v="142" dt="2023-11-21T12:06:27.707"/>
    <p1510:client id="{0D0DD934-BF45-759F-3F1A-95C40EA7F4A5}" v="645" dt="2023-11-22T11:35:31.956"/>
    <p1510:client id="{29BFEB53-E122-F3B5-DD6D-3496F4FDCDEB}" v="9" dt="2023-11-21T06:48:53.501"/>
    <p1510:client id="{35DC20FA-C1CB-4D95-AF04-10D68784A9EA}" v="251" dt="2023-11-07T12:20:31.730"/>
    <p1510:client id="{56511558-9052-6E93-4B63-D9A18C368B2A}" v="1" dt="2023-11-21T08:19:01.320"/>
    <p1510:client id="{64309D85-3CED-419F-84B3-AF0DDBCF16CF}" v="140" dt="2023-11-21T08:16:35.767"/>
    <p1510:client id="{88481A98-791A-E610-F98E-85040DC954FE}" v="166" dt="2023-11-21T07:15:22.756"/>
    <p1510:client id="{AB3F9BAF-5D76-ECA1-2BCB-DD8063F7542B}" v="177" dt="2023-11-22T07:33:46.242"/>
    <p1510:client id="{AB472038-09EF-D6A8-4284-72B6EFC54B1C}" v="17" dt="2023-11-22T07:24:56.191"/>
    <p1510:client id="{BE7075E1-7645-4BDC-B6B7-BF3135E7258F}" v="357" dt="2023-11-22T07:04:54.428"/>
    <p1510:client id="{E6F8AC50-B0E2-9321-CA3E-8715DBDF9FB5}" v="136" dt="2023-11-09T07:19:45.462"/>
    <p1510:client id="{F7083524-117F-FFC7-6BCE-9E5AE87A09C0}" v="2" dt="2023-11-28T14:36:57.236"/>
    <p1510:client id="{F7D6796D-B76A-4D13-9CEA-928999F7D679}" v="191" dt="2023-11-21T10:02:53.2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8" name="Freeform: Shape 17">
            <a:extLst>
              <a:ext uri="{FF2B5EF4-FFF2-40B4-BE49-F238E27FC236}">
                <a16:creationId xmlns:a16="http://schemas.microsoft.com/office/drawing/2014/main" id="{5CD60141-EEBD-4EC1-8E34-0344C16A18A2}"/>
              </a:ext>
              <a:ext uri="{C183D7F6-B498-43B3-948B-1728B52AA6E4}">
                <adec:decorative xmlns:adec="http://schemas.microsoft.com/office/drawing/2017/decorative" val="1"/>
              </a:ext>
            </a:extLst>
          </p:cNvPr>
          <p:cNvSpPr/>
          <p:nvPr/>
        </p:nvSpPr>
        <p:spPr>
          <a:xfrm>
            <a:off x="5318308" y="0"/>
            <a:ext cx="6873692" cy="6858000"/>
          </a:xfrm>
          <a:custGeom>
            <a:avLst/>
            <a:gdLst>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0 w 12192000"/>
              <a:gd name="connsiteY6" fmla="*/ 0 h 6858000"/>
              <a:gd name="connsiteX7" fmla="*/ 6700 w 12192000"/>
              <a:gd name="connsiteY7" fmla="*/ 0 h 6858000"/>
              <a:gd name="connsiteX8" fmla="*/ 6700 w 12192000"/>
              <a:gd name="connsiteY8" fmla="*/ 6858000 h 6858000"/>
              <a:gd name="connsiteX9" fmla="*/ 0 w 12192000"/>
              <a:gd name="connsiteY9" fmla="*/ 6858000 h 6858000"/>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11328900 w 12192000"/>
              <a:gd name="connsiteY6" fmla="*/ 0 h 6858000"/>
              <a:gd name="connsiteX7" fmla="*/ 0 w 12192000"/>
              <a:gd name="connsiteY7" fmla="*/ 6858000 h 6858000"/>
              <a:gd name="connsiteX8" fmla="*/ 6700 w 12192000"/>
              <a:gd name="connsiteY8" fmla="*/ 0 h 6858000"/>
              <a:gd name="connsiteX9" fmla="*/ 6700 w 12192000"/>
              <a:gd name="connsiteY9" fmla="*/ 6858000 h 6858000"/>
              <a:gd name="connsiteX10" fmla="*/ 0 w 12192000"/>
              <a:gd name="connsiteY10" fmla="*/ 6858000 h 6858000"/>
              <a:gd name="connsiteX0" fmla="*/ 11322200 w 12185300"/>
              <a:gd name="connsiteY0" fmla="*/ 0 h 6858000"/>
              <a:gd name="connsiteX1" fmla="*/ 12185300 w 12185300"/>
              <a:gd name="connsiteY1" fmla="*/ 0 h 6858000"/>
              <a:gd name="connsiteX2" fmla="*/ 12185300 w 12185300"/>
              <a:gd name="connsiteY2" fmla="*/ 6858000 h 6858000"/>
              <a:gd name="connsiteX3" fmla="*/ 5311608 w 12185300"/>
              <a:gd name="connsiteY3" fmla="*/ 6858000 h 6858000"/>
              <a:gd name="connsiteX4" fmla="*/ 11322197 w 12185300"/>
              <a:gd name="connsiteY4" fmla="*/ 4 h 6858000"/>
              <a:gd name="connsiteX5" fmla="*/ 11322198 w 12185300"/>
              <a:gd name="connsiteY5" fmla="*/ 2 h 6858000"/>
              <a:gd name="connsiteX6" fmla="*/ 11322200 w 12185300"/>
              <a:gd name="connsiteY6" fmla="*/ 0 h 6858000"/>
              <a:gd name="connsiteX7" fmla="*/ 0 w 12185300"/>
              <a:gd name="connsiteY7" fmla="*/ 6858000 h 6858000"/>
              <a:gd name="connsiteX8" fmla="*/ 0 w 12185300"/>
              <a:gd name="connsiteY8" fmla="*/ 0 h 6858000"/>
              <a:gd name="connsiteX9" fmla="*/ 0 w 12185300"/>
              <a:gd name="connsiteY9" fmla="*/ 6858000 h 6858000"/>
              <a:gd name="connsiteX0" fmla="*/ 6010592 w 6873692"/>
              <a:gd name="connsiteY0" fmla="*/ 0 h 6858000"/>
              <a:gd name="connsiteX1" fmla="*/ 6873692 w 6873692"/>
              <a:gd name="connsiteY1" fmla="*/ 0 h 6858000"/>
              <a:gd name="connsiteX2" fmla="*/ 6873692 w 6873692"/>
              <a:gd name="connsiteY2" fmla="*/ 6858000 h 6858000"/>
              <a:gd name="connsiteX3" fmla="*/ 0 w 6873692"/>
              <a:gd name="connsiteY3" fmla="*/ 6858000 h 6858000"/>
              <a:gd name="connsiteX4" fmla="*/ 6010589 w 6873692"/>
              <a:gd name="connsiteY4" fmla="*/ 4 h 6858000"/>
              <a:gd name="connsiteX5" fmla="*/ 6010590 w 6873692"/>
              <a:gd name="connsiteY5" fmla="*/ 2 h 6858000"/>
              <a:gd name="connsiteX6" fmla="*/ 6010592 w 6873692"/>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3692" h="6858000">
                <a:moveTo>
                  <a:pt x="6010592" y="0"/>
                </a:moveTo>
                <a:lnTo>
                  <a:pt x="6873692" y="0"/>
                </a:lnTo>
                <a:lnTo>
                  <a:pt x="6873692" y="6858000"/>
                </a:lnTo>
                <a:lnTo>
                  <a:pt x="0" y="6858000"/>
                </a:lnTo>
                <a:lnTo>
                  <a:pt x="6010589" y="4"/>
                </a:lnTo>
                <a:cubicBezTo>
                  <a:pt x="6010589" y="3"/>
                  <a:pt x="6010590" y="3"/>
                  <a:pt x="6010590" y="2"/>
                </a:cubicBezTo>
                <a:lnTo>
                  <a:pt x="6010592" y="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65FCBBA-905A-4FD1-BFBA-F3EE6DA264E0}"/>
              </a:ext>
            </a:extLst>
          </p:cNvPr>
          <p:cNvSpPr>
            <a:spLocks noGrp="1"/>
          </p:cNvSpPr>
          <p:nvPr>
            <p:ph type="ctrTitle"/>
          </p:nvPr>
        </p:nvSpPr>
        <p:spPr>
          <a:xfrm>
            <a:off x="1143000" y="1181098"/>
            <a:ext cx="8986580" cy="2832404"/>
          </a:xfrm>
        </p:spPr>
        <p:txBody>
          <a:bodyPr anchor="t">
            <a:normAutofit/>
          </a:bodyPr>
          <a:lstStyle>
            <a:lvl1pPr algn="l">
              <a:lnSpc>
                <a:spcPct val="100000"/>
              </a:lnSpc>
              <a:defRPr sz="4800" cap="all" spc="300" baseline="0"/>
            </a:lvl1pPr>
          </a:lstStyle>
          <a:p>
            <a:r>
              <a:rPr lang="en-US"/>
              <a:t>Click to edit Master title style</a:t>
            </a:r>
          </a:p>
        </p:txBody>
      </p:sp>
      <p:sp>
        <p:nvSpPr>
          <p:cNvPr id="3" name="Subtitle 2">
            <a:extLst>
              <a:ext uri="{FF2B5EF4-FFF2-40B4-BE49-F238E27FC236}">
                <a16:creationId xmlns:a16="http://schemas.microsoft.com/office/drawing/2014/main" id="{13DD287E-F1C8-463F-8429-D1B5B1582520}"/>
              </a:ext>
            </a:extLst>
          </p:cNvPr>
          <p:cNvSpPr>
            <a:spLocks noGrp="1"/>
          </p:cNvSpPr>
          <p:nvPr>
            <p:ph type="subTitle" idx="1"/>
          </p:nvPr>
        </p:nvSpPr>
        <p:spPr>
          <a:xfrm>
            <a:off x="1143000" y="5463522"/>
            <a:ext cx="8986580" cy="650311"/>
          </a:xfrm>
        </p:spPr>
        <p:txBody>
          <a:bodyPr>
            <a:normAutofit/>
          </a:bodyPr>
          <a:lstStyle>
            <a:lvl1pPr marL="0" indent="0" algn="l">
              <a:lnSpc>
                <a:spcPct val="100000"/>
              </a:lnSpc>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81F44ED-7973-4A99-B2CA-A8962BCE0D5D}"/>
              </a:ext>
            </a:extLst>
          </p:cNvPr>
          <p:cNvSpPr>
            <a:spLocks noGrp="1"/>
          </p:cNvSpPr>
          <p:nvPr>
            <p:ph type="dt" sz="half" idx="10"/>
          </p:nvPr>
        </p:nvSpPr>
        <p:spPr/>
        <p:txBody>
          <a:bodyPr/>
          <a:lstStyle/>
          <a:p>
            <a:fld id="{3CADBD16-5BFB-4D9F-9646-C75D1B53BBB6}" type="datetimeFigureOut">
              <a:rPr lang="en-US" smtClean="0"/>
              <a:t>11/30/2023</a:t>
            </a:fld>
            <a:endParaRPr lang="en-US"/>
          </a:p>
        </p:txBody>
      </p:sp>
      <p:sp>
        <p:nvSpPr>
          <p:cNvPr id="5" name="Footer Placeholder 4">
            <a:extLst>
              <a:ext uri="{FF2B5EF4-FFF2-40B4-BE49-F238E27FC236}">
                <a16:creationId xmlns:a16="http://schemas.microsoft.com/office/drawing/2014/main" id="{08DF96F2-D6BE-49AC-A605-5AE87C3F2F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17FC50-B13C-4B63-AE64-F71A6EDE63B6}"/>
              </a:ext>
            </a:extLst>
          </p:cNvPr>
          <p:cNvSpPr>
            <a:spLocks noGrp="1"/>
          </p:cNvSpPr>
          <p:nvPr>
            <p:ph type="sldNum" sz="quarter" idx="12"/>
          </p:nvPr>
        </p:nvSpPr>
        <p:spPr/>
        <p:txBody>
          <a:bodyPr/>
          <a:lstStyle/>
          <a:p>
            <a:fld id="{C0722274-0FAA-4649-AA4E-4210F4F32167}" type="slidenum">
              <a:rPr lang="en-US" smtClean="0"/>
              <a:t>‹#›</a:t>
            </a:fld>
            <a:endParaRPr lang="en-US"/>
          </a:p>
        </p:txBody>
      </p:sp>
      <p:cxnSp>
        <p:nvCxnSpPr>
          <p:cNvPr id="12" name="Straight Connector 11">
            <a:extLst>
              <a:ext uri="{FF2B5EF4-FFF2-40B4-BE49-F238E27FC236}">
                <a16:creationId xmlns:a16="http://schemas.microsoft.com/office/drawing/2014/main" id="{4C75A547-BCD1-42BE-966E-53CA0AB93165}"/>
              </a:ext>
            </a:extLst>
          </p:cNvPr>
          <p:cNvCxnSpPr>
            <a:cxnSpLocks/>
          </p:cNvCxnSpPr>
          <p:nvPr/>
        </p:nvCxnSpPr>
        <p:spPr>
          <a:xfrm>
            <a:off x="1188357" y="5151666"/>
            <a:ext cx="98225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57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A3BF2-BCE9-47D7-B1C0-1F0E4936B6B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2722E9-C3E4-48AF-996A-495AE659FA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C9E516-382B-4845-93BF-20C16EE0DB05}"/>
              </a:ext>
            </a:extLst>
          </p:cNvPr>
          <p:cNvSpPr>
            <a:spLocks noGrp="1"/>
          </p:cNvSpPr>
          <p:nvPr>
            <p:ph type="dt" sz="half" idx="10"/>
          </p:nvPr>
        </p:nvSpPr>
        <p:spPr/>
        <p:txBody>
          <a:bodyPr/>
          <a:lstStyle/>
          <a:p>
            <a:fld id="{3CADBD16-5BFB-4D9F-9646-C75D1B53BBB6}" type="datetimeFigureOut">
              <a:rPr lang="en-US" smtClean="0"/>
              <a:t>11/30/2023</a:t>
            </a:fld>
            <a:endParaRPr lang="en-US"/>
          </a:p>
        </p:txBody>
      </p:sp>
      <p:sp>
        <p:nvSpPr>
          <p:cNvPr id="5" name="Footer Placeholder 4">
            <a:extLst>
              <a:ext uri="{FF2B5EF4-FFF2-40B4-BE49-F238E27FC236}">
                <a16:creationId xmlns:a16="http://schemas.microsoft.com/office/drawing/2014/main" id="{EAB96E16-F168-442A-843C-5D490D54B0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A61BEA-A969-437A-BD8B-CB1B709AD430}"/>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11962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528449-3E11-45FF-BF3A-651867603E75}"/>
              </a:ext>
            </a:extLst>
          </p:cNvPr>
          <p:cNvSpPr>
            <a:spLocks noGrp="1"/>
          </p:cNvSpPr>
          <p:nvPr>
            <p:ph type="title" orient="vert"/>
          </p:nvPr>
        </p:nvSpPr>
        <p:spPr>
          <a:xfrm>
            <a:off x="8572500" y="870625"/>
            <a:ext cx="2476499" cy="50292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FC0EAB0-2DFA-4CBA-86B1-1826EF523D4D}"/>
              </a:ext>
            </a:extLst>
          </p:cNvPr>
          <p:cNvSpPr>
            <a:spLocks noGrp="1"/>
          </p:cNvSpPr>
          <p:nvPr>
            <p:ph type="body" orient="vert" idx="1"/>
          </p:nvPr>
        </p:nvSpPr>
        <p:spPr>
          <a:xfrm>
            <a:off x="1143000" y="870625"/>
            <a:ext cx="7324928" cy="5029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A22F89-E1F5-45D7-945A-8A2886C4BA59}"/>
              </a:ext>
            </a:extLst>
          </p:cNvPr>
          <p:cNvSpPr>
            <a:spLocks noGrp="1"/>
          </p:cNvSpPr>
          <p:nvPr>
            <p:ph type="dt" sz="half" idx="10"/>
          </p:nvPr>
        </p:nvSpPr>
        <p:spPr/>
        <p:txBody>
          <a:bodyPr/>
          <a:lstStyle/>
          <a:p>
            <a:fld id="{3CADBD16-5BFB-4D9F-9646-C75D1B53BBB6}" type="datetimeFigureOut">
              <a:rPr lang="en-US" smtClean="0"/>
              <a:t>11/30/2023</a:t>
            </a:fld>
            <a:endParaRPr lang="en-US"/>
          </a:p>
        </p:txBody>
      </p:sp>
      <p:sp>
        <p:nvSpPr>
          <p:cNvPr id="5" name="Footer Placeholder 4">
            <a:extLst>
              <a:ext uri="{FF2B5EF4-FFF2-40B4-BE49-F238E27FC236}">
                <a16:creationId xmlns:a16="http://schemas.microsoft.com/office/drawing/2014/main" id="{637E7E82-5FB8-4289-AD0C-0BA788E147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5A4046-1A2C-41F5-A177-1C3919C20569}"/>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2573938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CD6F3-88F1-4195-8395-57AA096BB3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D8D06C-EB08-40B3-AFB3-A62F441122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03962F-B413-4C4C-A490-724DDB9E7DB9}"/>
              </a:ext>
            </a:extLst>
          </p:cNvPr>
          <p:cNvSpPr>
            <a:spLocks noGrp="1"/>
          </p:cNvSpPr>
          <p:nvPr>
            <p:ph type="dt" sz="half" idx="10"/>
          </p:nvPr>
        </p:nvSpPr>
        <p:spPr/>
        <p:txBody>
          <a:bodyPr/>
          <a:lstStyle/>
          <a:p>
            <a:fld id="{3CADBD16-5BFB-4D9F-9646-C75D1B53BBB6}" type="datetimeFigureOut">
              <a:rPr lang="en-US" smtClean="0"/>
              <a:t>11/30/2023</a:t>
            </a:fld>
            <a:endParaRPr lang="en-US"/>
          </a:p>
        </p:txBody>
      </p:sp>
      <p:sp>
        <p:nvSpPr>
          <p:cNvPr id="5" name="Footer Placeholder 4">
            <a:extLst>
              <a:ext uri="{FF2B5EF4-FFF2-40B4-BE49-F238E27FC236}">
                <a16:creationId xmlns:a16="http://schemas.microsoft.com/office/drawing/2014/main" id="{02871813-4E87-4C04-835D-76246010B0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922BA3-033C-491E-A045-F0052AC19A8C}"/>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928923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E19AD-2EDD-4B4F-9F9E-46A4441847A6}"/>
              </a:ext>
            </a:extLst>
          </p:cNvPr>
          <p:cNvSpPr>
            <a:spLocks noGrp="1"/>
          </p:cNvSpPr>
          <p:nvPr>
            <p:ph type="title"/>
          </p:nvPr>
        </p:nvSpPr>
        <p:spPr>
          <a:xfrm>
            <a:off x="1143000" y="1709738"/>
            <a:ext cx="8520952" cy="2852737"/>
          </a:xfrm>
        </p:spPr>
        <p:txBody>
          <a:bodyPr anchor="b">
            <a:normAutofit/>
          </a:bodyPr>
          <a:lstStyle>
            <a:lvl1pPr>
              <a:defRPr sz="4800"/>
            </a:lvl1pPr>
          </a:lstStyle>
          <a:p>
            <a:r>
              <a:rPr lang="en-US"/>
              <a:t>Click to edit Master title style</a:t>
            </a:r>
          </a:p>
        </p:txBody>
      </p:sp>
      <p:sp>
        <p:nvSpPr>
          <p:cNvPr id="3" name="Text Placeholder 2">
            <a:extLst>
              <a:ext uri="{FF2B5EF4-FFF2-40B4-BE49-F238E27FC236}">
                <a16:creationId xmlns:a16="http://schemas.microsoft.com/office/drawing/2014/main" id="{00EE5927-21D5-4EBA-A112-CAD1BD38BCB1}"/>
              </a:ext>
            </a:extLst>
          </p:cNvPr>
          <p:cNvSpPr>
            <a:spLocks noGrp="1"/>
          </p:cNvSpPr>
          <p:nvPr>
            <p:ph type="body" idx="1"/>
          </p:nvPr>
        </p:nvSpPr>
        <p:spPr>
          <a:xfrm>
            <a:off x="1143000" y="4589466"/>
            <a:ext cx="8520952" cy="813266"/>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CEF0D16-9D87-4D76-A5A5-534E24B7DD25}"/>
              </a:ext>
            </a:extLst>
          </p:cNvPr>
          <p:cNvSpPr>
            <a:spLocks noGrp="1"/>
          </p:cNvSpPr>
          <p:nvPr>
            <p:ph type="dt" sz="half" idx="10"/>
          </p:nvPr>
        </p:nvSpPr>
        <p:spPr/>
        <p:txBody>
          <a:bodyPr/>
          <a:lstStyle/>
          <a:p>
            <a:fld id="{3CADBD16-5BFB-4D9F-9646-C75D1B53BBB6}" type="datetimeFigureOut">
              <a:rPr lang="en-US" smtClean="0"/>
              <a:t>11/30/2023</a:t>
            </a:fld>
            <a:endParaRPr lang="en-US"/>
          </a:p>
        </p:txBody>
      </p:sp>
      <p:sp>
        <p:nvSpPr>
          <p:cNvPr id="5" name="Footer Placeholder 4">
            <a:extLst>
              <a:ext uri="{FF2B5EF4-FFF2-40B4-BE49-F238E27FC236}">
                <a16:creationId xmlns:a16="http://schemas.microsoft.com/office/drawing/2014/main" id="{5965F387-5AAC-45D0-ABCE-B1CF4BC7E0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8AF6FE-0006-4F40-A7FB-E0FDBADF7548}"/>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663635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8AADE-587E-4574-B21B-7ABDE5A236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2F9DA5-4DFB-4211-A58A-FFD842C27A65}"/>
              </a:ext>
            </a:extLst>
          </p:cNvPr>
          <p:cNvSpPr>
            <a:spLocks noGrp="1"/>
          </p:cNvSpPr>
          <p:nvPr>
            <p:ph sz="half" idx="1"/>
          </p:nvPr>
        </p:nvSpPr>
        <p:spPr>
          <a:xfrm>
            <a:off x="1143000" y="2339501"/>
            <a:ext cx="4798979" cy="35505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AA99F26-66AF-4614-91CE-C93A24BAC23A}"/>
              </a:ext>
            </a:extLst>
          </p:cNvPr>
          <p:cNvSpPr>
            <a:spLocks noGrp="1"/>
          </p:cNvSpPr>
          <p:nvPr>
            <p:ph sz="half" idx="2"/>
          </p:nvPr>
        </p:nvSpPr>
        <p:spPr>
          <a:xfrm>
            <a:off x="6250020" y="2339501"/>
            <a:ext cx="4798980" cy="35505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F8F678E-59B5-4DF9-ABCB-506B9CB701CC}"/>
              </a:ext>
            </a:extLst>
          </p:cNvPr>
          <p:cNvSpPr>
            <a:spLocks noGrp="1"/>
          </p:cNvSpPr>
          <p:nvPr>
            <p:ph type="dt" sz="half" idx="10"/>
          </p:nvPr>
        </p:nvSpPr>
        <p:spPr/>
        <p:txBody>
          <a:bodyPr/>
          <a:lstStyle/>
          <a:p>
            <a:fld id="{3CADBD16-5BFB-4D9F-9646-C75D1B53BBB6}" type="datetimeFigureOut">
              <a:rPr lang="en-US" smtClean="0"/>
              <a:t>11/30/2023</a:t>
            </a:fld>
            <a:endParaRPr lang="en-US"/>
          </a:p>
        </p:txBody>
      </p:sp>
      <p:sp>
        <p:nvSpPr>
          <p:cNvPr id="6" name="Footer Placeholder 5">
            <a:extLst>
              <a:ext uri="{FF2B5EF4-FFF2-40B4-BE49-F238E27FC236}">
                <a16:creationId xmlns:a16="http://schemas.microsoft.com/office/drawing/2014/main" id="{18B50A53-317B-444A-9BA2-F69CDBF5DA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B269A1-B0FB-4C8F-B6AA-0718C92D3D22}"/>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3029565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2BBBF-42B2-4A5D-B145-46983A530170}"/>
              </a:ext>
            </a:extLst>
          </p:cNvPr>
          <p:cNvSpPr>
            <a:spLocks noGrp="1"/>
          </p:cNvSpPr>
          <p:nvPr>
            <p:ph type="title"/>
          </p:nvPr>
        </p:nvSpPr>
        <p:spPr>
          <a:xfrm>
            <a:off x="1143000" y="1133272"/>
            <a:ext cx="9905999" cy="846307"/>
          </a:xfrm>
        </p:spPr>
        <p:txBody>
          <a:bodyPr/>
          <a:lstStyle/>
          <a:p>
            <a:r>
              <a:rPr lang="en-US"/>
              <a:t>Click to edit Master title style</a:t>
            </a:r>
          </a:p>
        </p:txBody>
      </p:sp>
      <p:sp>
        <p:nvSpPr>
          <p:cNvPr id="3" name="Text Placeholder 2">
            <a:extLst>
              <a:ext uri="{FF2B5EF4-FFF2-40B4-BE49-F238E27FC236}">
                <a16:creationId xmlns:a16="http://schemas.microsoft.com/office/drawing/2014/main" id="{E804BE44-5271-4B5D-B649-35E3AF20B48F}"/>
              </a:ext>
            </a:extLst>
          </p:cNvPr>
          <p:cNvSpPr>
            <a:spLocks noGrp="1"/>
          </p:cNvSpPr>
          <p:nvPr>
            <p:ph type="body" idx="1"/>
          </p:nvPr>
        </p:nvSpPr>
        <p:spPr>
          <a:xfrm>
            <a:off x="1142999" y="2067127"/>
            <a:ext cx="4798980" cy="710119"/>
          </a:xfrm>
        </p:spPr>
        <p:txBody>
          <a:bodyPr anchor="b">
            <a:normAutofit/>
          </a:bodyPr>
          <a:lstStyle>
            <a:lvl1pPr marL="0" indent="0">
              <a:buNone/>
              <a:defRPr sz="20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D7891E-0C0A-4688-97DD-C0715E322194}"/>
              </a:ext>
            </a:extLst>
          </p:cNvPr>
          <p:cNvSpPr>
            <a:spLocks noGrp="1"/>
          </p:cNvSpPr>
          <p:nvPr>
            <p:ph sz="half" idx="2"/>
          </p:nvPr>
        </p:nvSpPr>
        <p:spPr>
          <a:xfrm>
            <a:off x="1143001" y="2864795"/>
            <a:ext cx="4798978" cy="30253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5EAF30-3412-49B0-93D1-596CC2695B26}"/>
              </a:ext>
            </a:extLst>
          </p:cNvPr>
          <p:cNvSpPr>
            <a:spLocks noGrp="1"/>
          </p:cNvSpPr>
          <p:nvPr>
            <p:ph type="body" sz="quarter" idx="3"/>
          </p:nvPr>
        </p:nvSpPr>
        <p:spPr>
          <a:xfrm>
            <a:off x="6250018" y="2067127"/>
            <a:ext cx="4798981" cy="710119"/>
          </a:xfrm>
        </p:spPr>
        <p:txBody>
          <a:bodyPr anchor="b">
            <a:normAutofit/>
          </a:bodyPr>
          <a:lstStyle>
            <a:lvl1pPr marL="0" indent="0">
              <a:buNone/>
              <a:defRPr sz="20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07B9B7-F41C-4314-9F0C-BB84547FB8CA}"/>
              </a:ext>
            </a:extLst>
          </p:cNvPr>
          <p:cNvSpPr>
            <a:spLocks noGrp="1"/>
          </p:cNvSpPr>
          <p:nvPr>
            <p:ph sz="quarter" idx="4"/>
          </p:nvPr>
        </p:nvSpPr>
        <p:spPr>
          <a:xfrm>
            <a:off x="6250019" y="2864795"/>
            <a:ext cx="4798982" cy="30253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421587F-6AFC-4906-86EB-6B0A86EEF300}"/>
              </a:ext>
            </a:extLst>
          </p:cNvPr>
          <p:cNvSpPr>
            <a:spLocks noGrp="1"/>
          </p:cNvSpPr>
          <p:nvPr>
            <p:ph type="dt" sz="half" idx="10"/>
          </p:nvPr>
        </p:nvSpPr>
        <p:spPr/>
        <p:txBody>
          <a:bodyPr/>
          <a:lstStyle/>
          <a:p>
            <a:fld id="{3CADBD16-5BFB-4D9F-9646-C75D1B53BBB6}" type="datetimeFigureOut">
              <a:rPr lang="en-US" smtClean="0"/>
              <a:t>11/30/2023</a:t>
            </a:fld>
            <a:endParaRPr lang="en-US"/>
          </a:p>
        </p:txBody>
      </p:sp>
      <p:sp>
        <p:nvSpPr>
          <p:cNvPr id="8" name="Footer Placeholder 7">
            <a:extLst>
              <a:ext uri="{FF2B5EF4-FFF2-40B4-BE49-F238E27FC236}">
                <a16:creationId xmlns:a16="http://schemas.microsoft.com/office/drawing/2014/main" id="{354BE2C5-583B-49BC-9864-B01EEF7987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B39B236-45F5-4CC6-8D53-A6903A1CC8B3}"/>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3209082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6B206-0678-4577-B79F-760526A5FD76}"/>
              </a:ext>
            </a:extLst>
          </p:cNvPr>
          <p:cNvSpPr>
            <a:spLocks noGrp="1"/>
          </p:cNvSpPr>
          <p:nvPr>
            <p:ph type="title"/>
          </p:nvPr>
        </p:nvSpPr>
        <p:spPr>
          <a:xfrm>
            <a:off x="2019300" y="1322615"/>
            <a:ext cx="8175171" cy="4212771"/>
          </a:xfrm>
        </p:spPr>
        <p:txBody>
          <a:bodyPr/>
          <a:lstStyle>
            <a:lvl1pPr algn="ctr">
              <a:defRPr/>
            </a:lvl1pPr>
          </a:lstStyle>
          <a:p>
            <a:r>
              <a:rPr lang="en-US"/>
              <a:t>Click to edit Master title style</a:t>
            </a:r>
          </a:p>
        </p:txBody>
      </p:sp>
      <p:sp>
        <p:nvSpPr>
          <p:cNvPr id="3" name="Date Placeholder 2">
            <a:extLst>
              <a:ext uri="{FF2B5EF4-FFF2-40B4-BE49-F238E27FC236}">
                <a16:creationId xmlns:a16="http://schemas.microsoft.com/office/drawing/2014/main" id="{E6D5FCB8-AFD3-4801-BBD6-9548F4CF7C86}"/>
              </a:ext>
            </a:extLst>
          </p:cNvPr>
          <p:cNvSpPr>
            <a:spLocks noGrp="1"/>
          </p:cNvSpPr>
          <p:nvPr>
            <p:ph type="dt" sz="half" idx="10"/>
          </p:nvPr>
        </p:nvSpPr>
        <p:spPr/>
        <p:txBody>
          <a:bodyPr/>
          <a:lstStyle/>
          <a:p>
            <a:fld id="{3CADBD16-5BFB-4D9F-9646-C75D1B53BBB6}" type="datetimeFigureOut">
              <a:rPr lang="en-US" smtClean="0"/>
              <a:t>11/30/2023</a:t>
            </a:fld>
            <a:endParaRPr lang="en-US"/>
          </a:p>
        </p:txBody>
      </p:sp>
      <p:sp>
        <p:nvSpPr>
          <p:cNvPr id="4" name="Footer Placeholder 3">
            <a:extLst>
              <a:ext uri="{FF2B5EF4-FFF2-40B4-BE49-F238E27FC236}">
                <a16:creationId xmlns:a16="http://schemas.microsoft.com/office/drawing/2014/main" id="{0F6DACF8-CBC0-416B-B28E-EE18C42383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70C7421-FF49-4CE9-87D0-2B4FFE0E3DC4}"/>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1759628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19CBFE-15AA-4447-9F9C-D8B0BEB242DA}"/>
              </a:ext>
            </a:extLst>
          </p:cNvPr>
          <p:cNvSpPr>
            <a:spLocks noGrp="1"/>
          </p:cNvSpPr>
          <p:nvPr>
            <p:ph type="dt" sz="half" idx="10"/>
          </p:nvPr>
        </p:nvSpPr>
        <p:spPr/>
        <p:txBody>
          <a:bodyPr/>
          <a:lstStyle/>
          <a:p>
            <a:fld id="{3CADBD16-5BFB-4D9F-9646-C75D1B53BBB6}" type="datetimeFigureOut">
              <a:rPr lang="en-US" smtClean="0"/>
              <a:t>11/30/2023</a:t>
            </a:fld>
            <a:endParaRPr lang="en-US"/>
          </a:p>
        </p:txBody>
      </p:sp>
      <p:sp>
        <p:nvSpPr>
          <p:cNvPr id="3" name="Footer Placeholder 2">
            <a:extLst>
              <a:ext uri="{FF2B5EF4-FFF2-40B4-BE49-F238E27FC236}">
                <a16:creationId xmlns:a16="http://schemas.microsoft.com/office/drawing/2014/main" id="{C6B48227-EC1E-4063-9682-891A2DB1A84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22C6A63-C3F4-4563-A542-9A41AC946C32}"/>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3525840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900C1-FE18-461C-801C-8626C7759861}"/>
              </a:ext>
            </a:extLst>
          </p:cNvPr>
          <p:cNvSpPr>
            <a:spLocks noGrp="1"/>
          </p:cNvSpPr>
          <p:nvPr>
            <p:ph type="title"/>
          </p:nvPr>
        </p:nvSpPr>
        <p:spPr>
          <a:xfrm>
            <a:off x="1143000" y="1600200"/>
            <a:ext cx="3932237" cy="1964986"/>
          </a:xfrm>
        </p:spPr>
        <p:txBody>
          <a:bodyPr anchor="b">
            <a:normAutofit/>
          </a:bodyPr>
          <a:lstStyle>
            <a:lvl1pPr>
              <a:lnSpc>
                <a:spcPct val="110000"/>
              </a:lnSpc>
              <a:defRPr sz="2400" cap="all" spc="300" baseline="0"/>
            </a:lvl1pPr>
          </a:lstStyle>
          <a:p>
            <a:r>
              <a:rPr lang="en-US"/>
              <a:t>Click to edit Master title style</a:t>
            </a:r>
          </a:p>
        </p:txBody>
      </p:sp>
      <p:sp>
        <p:nvSpPr>
          <p:cNvPr id="3" name="Content Placeholder 2">
            <a:extLst>
              <a:ext uri="{FF2B5EF4-FFF2-40B4-BE49-F238E27FC236}">
                <a16:creationId xmlns:a16="http://schemas.microsoft.com/office/drawing/2014/main" id="{AB14CFF3-3406-49E3-9D5A-1BE90FFA508E}"/>
              </a:ext>
            </a:extLst>
          </p:cNvPr>
          <p:cNvSpPr>
            <a:spLocks noGrp="1"/>
          </p:cNvSpPr>
          <p:nvPr>
            <p:ph idx="1"/>
          </p:nvPr>
        </p:nvSpPr>
        <p:spPr>
          <a:xfrm>
            <a:off x="5627451" y="987425"/>
            <a:ext cx="5421548"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33D14FF-9082-4BBA-BC7A-F4C5B78599C5}"/>
              </a:ext>
            </a:extLst>
          </p:cNvPr>
          <p:cNvSpPr>
            <a:spLocks noGrp="1"/>
          </p:cNvSpPr>
          <p:nvPr>
            <p:ph type="body" sz="half" idx="2"/>
          </p:nvPr>
        </p:nvSpPr>
        <p:spPr>
          <a:xfrm>
            <a:off x="1143000" y="3662464"/>
            <a:ext cx="3932237" cy="2206523"/>
          </a:xfrm>
        </p:spPr>
        <p:txBody>
          <a:bodyPr/>
          <a:lstStyle>
            <a:lvl1pPr marL="0" indent="0">
              <a:buNone/>
              <a:defRPr sz="16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5A2726-EB8E-4DF7-9A1B-F03BD8C7179E}"/>
              </a:ext>
            </a:extLst>
          </p:cNvPr>
          <p:cNvSpPr>
            <a:spLocks noGrp="1"/>
          </p:cNvSpPr>
          <p:nvPr>
            <p:ph type="dt" sz="half" idx="10"/>
          </p:nvPr>
        </p:nvSpPr>
        <p:spPr/>
        <p:txBody>
          <a:bodyPr/>
          <a:lstStyle/>
          <a:p>
            <a:fld id="{3CADBD16-5BFB-4D9F-9646-C75D1B53BBB6}" type="datetimeFigureOut">
              <a:rPr lang="en-US" smtClean="0"/>
              <a:t>11/30/2023</a:t>
            </a:fld>
            <a:endParaRPr lang="en-US"/>
          </a:p>
        </p:txBody>
      </p:sp>
      <p:sp>
        <p:nvSpPr>
          <p:cNvPr id="6" name="Footer Placeholder 5">
            <a:extLst>
              <a:ext uri="{FF2B5EF4-FFF2-40B4-BE49-F238E27FC236}">
                <a16:creationId xmlns:a16="http://schemas.microsoft.com/office/drawing/2014/main" id="{8D9929BE-611C-4FE6-B0A5-E0FF9DF969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B90B32-1D0E-4BCD-8850-59EA235F7EB4}"/>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3295559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1CA1460E-1069-4FCA-B04E-28F77C861046}"/>
              </a:ext>
            </a:extLst>
          </p:cNvPr>
          <p:cNvSpPr>
            <a:spLocks noGrp="1"/>
          </p:cNvSpPr>
          <p:nvPr>
            <p:ph type="pic" idx="1"/>
          </p:nvPr>
        </p:nvSpPr>
        <p:spPr>
          <a:xfrm>
            <a:off x="5513614" y="987425"/>
            <a:ext cx="5535386"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138C1E-867B-4FE9-8783-9B1246AEB797}"/>
              </a:ext>
            </a:extLst>
          </p:cNvPr>
          <p:cNvSpPr>
            <a:spLocks noGrp="1"/>
          </p:cNvSpPr>
          <p:nvPr>
            <p:ph type="body" sz="half" idx="2"/>
          </p:nvPr>
        </p:nvSpPr>
        <p:spPr>
          <a:xfrm>
            <a:off x="1143000" y="3657601"/>
            <a:ext cx="3932236" cy="2211388"/>
          </a:xfrm>
        </p:spPr>
        <p:txBody>
          <a:bodyPr/>
          <a:lstStyle>
            <a:lvl1pPr marL="0" indent="0">
              <a:buNone/>
              <a:defRPr sz="16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721568-4870-46F2-9F7E-F410702012D9}"/>
              </a:ext>
            </a:extLst>
          </p:cNvPr>
          <p:cNvSpPr>
            <a:spLocks noGrp="1"/>
          </p:cNvSpPr>
          <p:nvPr>
            <p:ph type="dt" sz="half" idx="10"/>
          </p:nvPr>
        </p:nvSpPr>
        <p:spPr/>
        <p:txBody>
          <a:bodyPr/>
          <a:lstStyle/>
          <a:p>
            <a:fld id="{3CADBD16-5BFB-4D9F-9646-C75D1B53BBB6}" type="datetimeFigureOut">
              <a:rPr lang="en-US" smtClean="0"/>
              <a:t>11/30/2023</a:t>
            </a:fld>
            <a:endParaRPr lang="en-US"/>
          </a:p>
        </p:txBody>
      </p:sp>
      <p:sp>
        <p:nvSpPr>
          <p:cNvPr id="6" name="Footer Placeholder 5">
            <a:extLst>
              <a:ext uri="{FF2B5EF4-FFF2-40B4-BE49-F238E27FC236}">
                <a16:creationId xmlns:a16="http://schemas.microsoft.com/office/drawing/2014/main" id="{0BB3CC65-0E73-45A1-9D4F-3F4559B3B6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8C58CD-9BC3-431E-A7B4-D596A7F06C5E}"/>
              </a:ext>
            </a:extLst>
          </p:cNvPr>
          <p:cNvSpPr>
            <a:spLocks noGrp="1"/>
          </p:cNvSpPr>
          <p:nvPr>
            <p:ph type="sldNum" sz="quarter" idx="12"/>
          </p:nvPr>
        </p:nvSpPr>
        <p:spPr/>
        <p:txBody>
          <a:bodyPr/>
          <a:lstStyle/>
          <a:p>
            <a:fld id="{C0722274-0FAA-4649-AA4E-4210F4F32167}" type="slidenum">
              <a:rPr lang="en-US" smtClean="0"/>
              <a:t>‹#›</a:t>
            </a:fld>
            <a:endParaRPr lang="en-US"/>
          </a:p>
        </p:txBody>
      </p:sp>
      <p:sp>
        <p:nvSpPr>
          <p:cNvPr id="2" name="Title 1">
            <a:extLst>
              <a:ext uri="{FF2B5EF4-FFF2-40B4-BE49-F238E27FC236}">
                <a16:creationId xmlns:a16="http://schemas.microsoft.com/office/drawing/2014/main" id="{2368F756-D171-474C-8B1A-C818032F6F78}"/>
              </a:ext>
            </a:extLst>
          </p:cNvPr>
          <p:cNvSpPr>
            <a:spLocks noGrp="1"/>
          </p:cNvSpPr>
          <p:nvPr>
            <p:ph type="title"/>
          </p:nvPr>
        </p:nvSpPr>
        <p:spPr>
          <a:xfrm>
            <a:off x="1143000" y="1600201"/>
            <a:ext cx="3932236" cy="1959428"/>
          </a:xfrm>
        </p:spPr>
        <p:txBody>
          <a:bodyPr anchor="b">
            <a:normAutofit/>
          </a:bodyPr>
          <a:lstStyle>
            <a:lvl1pPr>
              <a:lnSpc>
                <a:spcPct val="110000"/>
              </a:lnSpc>
              <a:defRPr sz="2400" cap="all" spc="300" baseline="0"/>
            </a:lvl1pPr>
          </a:lstStyle>
          <a:p>
            <a:r>
              <a:rPr lang="en-US"/>
              <a:t>Click to edit Master title style</a:t>
            </a:r>
          </a:p>
        </p:txBody>
      </p:sp>
    </p:spTree>
    <p:extLst>
      <p:ext uri="{BB962C8B-B14F-4D97-AF65-F5344CB8AC3E}">
        <p14:creationId xmlns:p14="http://schemas.microsoft.com/office/powerpoint/2010/main" val="507732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91C2F78B-DEE8-4195-A196-DFC51BDADFF9}"/>
              </a:ext>
            </a:extLst>
          </p:cNvPr>
          <p:cNvSpPr/>
          <p:nvPr/>
        </p:nvSpPr>
        <p:spPr>
          <a:xfrm>
            <a:off x="9749268" y="4070878"/>
            <a:ext cx="2442733" cy="2787123"/>
          </a:xfrm>
          <a:custGeom>
            <a:avLst/>
            <a:gdLst>
              <a:gd name="connsiteX0" fmla="*/ 2442733 w 2442733"/>
              <a:gd name="connsiteY0" fmla="*/ 0 h 2787123"/>
              <a:gd name="connsiteX1" fmla="*/ 2442733 w 2442733"/>
              <a:gd name="connsiteY1" fmla="*/ 2787123 h 2787123"/>
              <a:gd name="connsiteX2" fmla="*/ 0 w 2442733"/>
              <a:gd name="connsiteY2" fmla="*/ 2787123 h 2787123"/>
            </a:gdLst>
            <a:ahLst/>
            <a:cxnLst>
              <a:cxn ang="0">
                <a:pos x="connsiteX0" y="connsiteY0"/>
              </a:cxn>
              <a:cxn ang="0">
                <a:pos x="connsiteX1" y="connsiteY1"/>
              </a:cxn>
              <a:cxn ang="0">
                <a:pos x="connsiteX2" y="connsiteY2"/>
              </a:cxn>
            </a:cxnLst>
            <a:rect l="l" t="t" r="r" b="b"/>
            <a:pathLst>
              <a:path w="2442733" h="2787123">
                <a:moveTo>
                  <a:pt x="2442733" y="0"/>
                </a:moveTo>
                <a:lnTo>
                  <a:pt x="2442733" y="2787123"/>
                </a:lnTo>
                <a:lnTo>
                  <a:pt x="0" y="2787123"/>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A1D79D08-4BE8-4799-BE09-5078DFEE2256}"/>
              </a:ext>
            </a:extLst>
          </p:cNvPr>
          <p:cNvSpPr/>
          <p:nvPr/>
        </p:nvSpPr>
        <p:spPr>
          <a:xfrm rot="10800000">
            <a:off x="0" y="0"/>
            <a:ext cx="2442733" cy="2787123"/>
          </a:xfrm>
          <a:custGeom>
            <a:avLst/>
            <a:gdLst>
              <a:gd name="connsiteX0" fmla="*/ 2442733 w 2442733"/>
              <a:gd name="connsiteY0" fmla="*/ 0 h 2787123"/>
              <a:gd name="connsiteX1" fmla="*/ 2442733 w 2442733"/>
              <a:gd name="connsiteY1" fmla="*/ 2787123 h 2787123"/>
              <a:gd name="connsiteX2" fmla="*/ 0 w 2442733"/>
              <a:gd name="connsiteY2" fmla="*/ 2787123 h 2787123"/>
            </a:gdLst>
            <a:ahLst/>
            <a:cxnLst>
              <a:cxn ang="0">
                <a:pos x="connsiteX0" y="connsiteY0"/>
              </a:cxn>
              <a:cxn ang="0">
                <a:pos x="connsiteX1" y="connsiteY1"/>
              </a:cxn>
              <a:cxn ang="0">
                <a:pos x="connsiteX2" y="connsiteY2"/>
              </a:cxn>
            </a:cxnLst>
            <a:rect l="l" t="t" r="r" b="b"/>
            <a:pathLst>
              <a:path w="2442733" h="2787123">
                <a:moveTo>
                  <a:pt x="2442733" y="0"/>
                </a:moveTo>
                <a:lnTo>
                  <a:pt x="2442733" y="2787123"/>
                </a:lnTo>
                <a:lnTo>
                  <a:pt x="0" y="2787123"/>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12" name="Straight Connector 11">
            <a:extLst>
              <a:ext uri="{FF2B5EF4-FFF2-40B4-BE49-F238E27FC236}">
                <a16:creationId xmlns:a16="http://schemas.microsoft.com/office/drawing/2014/main" id="{C95D65A1-16CB-407F-993F-2A6D59BCC0C8}"/>
              </a:ext>
            </a:extLst>
          </p:cNvPr>
          <p:cNvCxnSpPr>
            <a:cxnSpLocks/>
          </p:cNvCxnSpPr>
          <p:nvPr/>
        </p:nvCxnSpPr>
        <p:spPr>
          <a:xfrm>
            <a:off x="1233837" y="6172200"/>
            <a:ext cx="9760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0BA018A2-815D-41B0-A189-FDF7A5E88891}"/>
              </a:ext>
            </a:extLst>
          </p:cNvPr>
          <p:cNvSpPr>
            <a:spLocks noGrp="1"/>
          </p:cNvSpPr>
          <p:nvPr>
            <p:ph type="title"/>
          </p:nvPr>
        </p:nvSpPr>
        <p:spPr>
          <a:xfrm>
            <a:off x="1143000" y="872935"/>
            <a:ext cx="9905999" cy="136089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6DFAE63-1276-4C7C-BFF5-F5DF1CDB23E5}"/>
              </a:ext>
            </a:extLst>
          </p:cNvPr>
          <p:cNvSpPr>
            <a:spLocks noGrp="1"/>
          </p:cNvSpPr>
          <p:nvPr>
            <p:ph type="body" idx="1"/>
          </p:nvPr>
        </p:nvSpPr>
        <p:spPr>
          <a:xfrm>
            <a:off x="1143000" y="2332026"/>
            <a:ext cx="9905999" cy="356711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380268-2D73-487C-843B-51648AE18194}"/>
              </a:ext>
            </a:extLst>
          </p:cNvPr>
          <p:cNvSpPr>
            <a:spLocks noGrp="1"/>
          </p:cNvSpPr>
          <p:nvPr>
            <p:ph type="dt" sz="half" idx="2"/>
          </p:nvPr>
        </p:nvSpPr>
        <p:spPr>
          <a:xfrm>
            <a:off x="7388157" y="6356350"/>
            <a:ext cx="3093395" cy="365125"/>
          </a:xfrm>
          <a:prstGeom prst="rect">
            <a:avLst/>
          </a:prstGeom>
        </p:spPr>
        <p:txBody>
          <a:bodyPr vert="horz" lIns="91440" tIns="45720" rIns="91440" bIns="45720" rtlCol="0" anchor="ctr"/>
          <a:lstStyle>
            <a:lvl1pPr algn="r">
              <a:defRPr sz="1050">
                <a:solidFill>
                  <a:schemeClr val="tx1"/>
                </a:solidFill>
              </a:defRPr>
            </a:lvl1pPr>
          </a:lstStyle>
          <a:p>
            <a:fld id="{3CADBD16-5BFB-4D9F-9646-C75D1B53BBB6}" type="datetimeFigureOut">
              <a:rPr lang="en-US" smtClean="0"/>
              <a:pPr/>
              <a:t>11/30/2023</a:t>
            </a:fld>
            <a:endParaRPr lang="en-US"/>
          </a:p>
        </p:txBody>
      </p:sp>
      <p:sp>
        <p:nvSpPr>
          <p:cNvPr id="5" name="Footer Placeholder 4">
            <a:extLst>
              <a:ext uri="{FF2B5EF4-FFF2-40B4-BE49-F238E27FC236}">
                <a16:creationId xmlns:a16="http://schemas.microsoft.com/office/drawing/2014/main" id="{99F61E6D-D51F-4BD7-B59D-19AF179177B8}"/>
              </a:ext>
            </a:extLst>
          </p:cNvPr>
          <p:cNvSpPr>
            <a:spLocks noGrp="1"/>
          </p:cNvSpPr>
          <p:nvPr>
            <p:ph type="ftr" sz="quarter" idx="3"/>
          </p:nvPr>
        </p:nvSpPr>
        <p:spPr>
          <a:xfrm>
            <a:off x="1143000" y="6356350"/>
            <a:ext cx="3959157" cy="365125"/>
          </a:xfrm>
          <a:prstGeom prst="rect">
            <a:avLst/>
          </a:prstGeom>
        </p:spPr>
        <p:txBody>
          <a:bodyPr vert="horz" lIns="91440" tIns="45720" rIns="91440" bIns="45720" rtlCol="0" anchor="ctr"/>
          <a:lstStyle>
            <a:lvl1pPr algn="l">
              <a:defRPr sz="105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127701B1-1C93-41C2-AEE1-815DEA51B962}"/>
              </a:ext>
            </a:extLst>
          </p:cNvPr>
          <p:cNvSpPr>
            <a:spLocks noGrp="1"/>
          </p:cNvSpPr>
          <p:nvPr>
            <p:ph type="sldNum" sz="quarter" idx="4"/>
          </p:nvPr>
        </p:nvSpPr>
        <p:spPr>
          <a:xfrm>
            <a:off x="10423186" y="6356350"/>
            <a:ext cx="625813" cy="365125"/>
          </a:xfrm>
          <a:prstGeom prst="rect">
            <a:avLst/>
          </a:prstGeom>
        </p:spPr>
        <p:txBody>
          <a:bodyPr vert="horz" lIns="91440" tIns="45720" rIns="91440" bIns="45720" rtlCol="0" anchor="ctr"/>
          <a:lstStyle>
            <a:lvl1pPr algn="r">
              <a:defRPr sz="1050">
                <a:solidFill>
                  <a:schemeClr val="tx1"/>
                </a:solidFill>
              </a:defRPr>
            </a:lvl1pPr>
          </a:lstStyle>
          <a:p>
            <a:fld id="{C0722274-0FAA-4649-AA4E-4210F4F32167}" type="slidenum">
              <a:rPr lang="en-US" smtClean="0"/>
              <a:pPr/>
              <a:t>‹#›</a:t>
            </a:fld>
            <a:endParaRPr lang="en-US"/>
          </a:p>
        </p:txBody>
      </p:sp>
    </p:spTree>
    <p:extLst>
      <p:ext uri="{BB962C8B-B14F-4D97-AF65-F5344CB8AC3E}">
        <p14:creationId xmlns:p14="http://schemas.microsoft.com/office/powerpoint/2010/main" val="2551552870"/>
      </p:ext>
    </p:extLst>
  </p:cSld>
  <p:clrMap bg1="dk1" tx1="lt1" bg2="dk2" tx2="lt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10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228600" indent="0" algn="l" defTabSz="914400" rtl="0" eaLnBrk="1" latinLnBrk="0" hangingPunct="1">
        <a:lnSpc>
          <a:spcPct val="120000"/>
        </a:lnSpc>
        <a:spcBef>
          <a:spcPts val="500"/>
        </a:spcBef>
        <a:buFontTx/>
        <a:buNone/>
        <a:defRPr sz="1800" i="1" kern="1200">
          <a:solidFill>
            <a:schemeClr val="tx1"/>
          </a:solidFill>
          <a:latin typeface="+mn-lt"/>
          <a:ea typeface="+mn-ea"/>
          <a:cs typeface="+mn-cs"/>
        </a:defRPr>
      </a:lvl2pPr>
      <a:lvl3pPr marL="457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502920" indent="0" algn="l" defTabSz="914400" rtl="0" eaLnBrk="1" latinLnBrk="0" hangingPunct="1">
        <a:lnSpc>
          <a:spcPct val="120000"/>
        </a:lnSpc>
        <a:spcBef>
          <a:spcPts val="500"/>
        </a:spcBef>
        <a:buFontTx/>
        <a:buNone/>
        <a:defRPr sz="1400" i="1" kern="1200">
          <a:solidFill>
            <a:schemeClr val="tx1"/>
          </a:solidFill>
          <a:latin typeface="+mn-lt"/>
          <a:ea typeface="+mn-ea"/>
          <a:cs typeface="+mn-cs"/>
        </a:defRPr>
      </a:lvl4pPr>
      <a:lvl5pPr marL="73152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rascee.net/index.php/rascee/inde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0105F5E-5B61-4F51-927C-5B28DB7DD9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5882C1C4-D961-459C-91C5-334ABD6E63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1608" y="0"/>
            <a:ext cx="6873692" cy="6858000"/>
          </a:xfrm>
          <a:custGeom>
            <a:avLst/>
            <a:gdLst>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0 w 12192000"/>
              <a:gd name="connsiteY6" fmla="*/ 0 h 6858000"/>
              <a:gd name="connsiteX7" fmla="*/ 6700 w 12192000"/>
              <a:gd name="connsiteY7" fmla="*/ 0 h 6858000"/>
              <a:gd name="connsiteX8" fmla="*/ 6700 w 12192000"/>
              <a:gd name="connsiteY8" fmla="*/ 6858000 h 6858000"/>
              <a:gd name="connsiteX9" fmla="*/ 0 w 12192000"/>
              <a:gd name="connsiteY9" fmla="*/ 6858000 h 6858000"/>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11328900 w 12192000"/>
              <a:gd name="connsiteY6" fmla="*/ 0 h 6858000"/>
              <a:gd name="connsiteX7" fmla="*/ 0 w 12192000"/>
              <a:gd name="connsiteY7" fmla="*/ 6858000 h 6858000"/>
              <a:gd name="connsiteX8" fmla="*/ 6700 w 12192000"/>
              <a:gd name="connsiteY8" fmla="*/ 0 h 6858000"/>
              <a:gd name="connsiteX9" fmla="*/ 6700 w 12192000"/>
              <a:gd name="connsiteY9" fmla="*/ 6858000 h 6858000"/>
              <a:gd name="connsiteX10" fmla="*/ 0 w 12192000"/>
              <a:gd name="connsiteY10" fmla="*/ 6858000 h 6858000"/>
              <a:gd name="connsiteX0" fmla="*/ 11322200 w 12185300"/>
              <a:gd name="connsiteY0" fmla="*/ 0 h 6858000"/>
              <a:gd name="connsiteX1" fmla="*/ 12185300 w 12185300"/>
              <a:gd name="connsiteY1" fmla="*/ 0 h 6858000"/>
              <a:gd name="connsiteX2" fmla="*/ 12185300 w 12185300"/>
              <a:gd name="connsiteY2" fmla="*/ 6858000 h 6858000"/>
              <a:gd name="connsiteX3" fmla="*/ 5311608 w 12185300"/>
              <a:gd name="connsiteY3" fmla="*/ 6858000 h 6858000"/>
              <a:gd name="connsiteX4" fmla="*/ 11322197 w 12185300"/>
              <a:gd name="connsiteY4" fmla="*/ 4 h 6858000"/>
              <a:gd name="connsiteX5" fmla="*/ 11322198 w 12185300"/>
              <a:gd name="connsiteY5" fmla="*/ 2 h 6858000"/>
              <a:gd name="connsiteX6" fmla="*/ 11322200 w 12185300"/>
              <a:gd name="connsiteY6" fmla="*/ 0 h 6858000"/>
              <a:gd name="connsiteX7" fmla="*/ 0 w 12185300"/>
              <a:gd name="connsiteY7" fmla="*/ 6858000 h 6858000"/>
              <a:gd name="connsiteX8" fmla="*/ 0 w 12185300"/>
              <a:gd name="connsiteY8" fmla="*/ 0 h 6858000"/>
              <a:gd name="connsiteX9" fmla="*/ 0 w 12185300"/>
              <a:gd name="connsiteY9" fmla="*/ 6858000 h 6858000"/>
              <a:gd name="connsiteX0" fmla="*/ 6010592 w 6873692"/>
              <a:gd name="connsiteY0" fmla="*/ 0 h 6858000"/>
              <a:gd name="connsiteX1" fmla="*/ 6873692 w 6873692"/>
              <a:gd name="connsiteY1" fmla="*/ 0 h 6858000"/>
              <a:gd name="connsiteX2" fmla="*/ 6873692 w 6873692"/>
              <a:gd name="connsiteY2" fmla="*/ 6858000 h 6858000"/>
              <a:gd name="connsiteX3" fmla="*/ 0 w 6873692"/>
              <a:gd name="connsiteY3" fmla="*/ 6858000 h 6858000"/>
              <a:gd name="connsiteX4" fmla="*/ 6010589 w 6873692"/>
              <a:gd name="connsiteY4" fmla="*/ 4 h 6858000"/>
              <a:gd name="connsiteX5" fmla="*/ 6010590 w 6873692"/>
              <a:gd name="connsiteY5" fmla="*/ 2 h 6858000"/>
              <a:gd name="connsiteX6" fmla="*/ 6010592 w 6873692"/>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3692" h="6858000">
                <a:moveTo>
                  <a:pt x="6010592" y="0"/>
                </a:moveTo>
                <a:lnTo>
                  <a:pt x="6873692" y="0"/>
                </a:lnTo>
                <a:lnTo>
                  <a:pt x="6873692" y="6858000"/>
                </a:lnTo>
                <a:lnTo>
                  <a:pt x="0" y="6858000"/>
                </a:lnTo>
                <a:lnTo>
                  <a:pt x="6010589" y="4"/>
                </a:lnTo>
                <a:cubicBezTo>
                  <a:pt x="6010589" y="3"/>
                  <a:pt x="6010590" y="3"/>
                  <a:pt x="6010590" y="2"/>
                </a:cubicBezTo>
                <a:lnTo>
                  <a:pt x="6010592" y="0"/>
                </a:lnTo>
                <a:close/>
              </a:path>
            </a:pathLst>
          </a:cu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A7B8B125-A98E-403C-9A7F-494FF789C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00" y="0"/>
            <a:ext cx="11322200" cy="6858000"/>
          </a:xfrm>
          <a:custGeom>
            <a:avLst/>
            <a:gdLst>
              <a:gd name="connsiteX0" fmla="*/ 0 w 11593823"/>
              <a:gd name="connsiteY0" fmla="*/ 0 h 6858000"/>
              <a:gd name="connsiteX1" fmla="*/ 2155010 w 11593823"/>
              <a:gd name="connsiteY1" fmla="*/ 0 h 6858000"/>
              <a:gd name="connsiteX2" fmla="*/ 4676142 w 11593823"/>
              <a:gd name="connsiteY2" fmla="*/ 0 h 6858000"/>
              <a:gd name="connsiteX3" fmla="*/ 4806770 w 11593823"/>
              <a:gd name="connsiteY3" fmla="*/ 0 h 6858000"/>
              <a:gd name="connsiteX4" fmla="*/ 4806770 w 11593823"/>
              <a:gd name="connsiteY4" fmla="*/ 2 h 6858000"/>
              <a:gd name="connsiteX5" fmla="*/ 9092864 w 11593823"/>
              <a:gd name="connsiteY5" fmla="*/ 2 h 6858000"/>
              <a:gd name="connsiteX6" fmla="*/ 9092866 w 11593823"/>
              <a:gd name="connsiteY6" fmla="*/ 0 h 6858000"/>
              <a:gd name="connsiteX7" fmla="*/ 11322200 w 11593823"/>
              <a:gd name="connsiteY7" fmla="*/ 0 h 6858000"/>
              <a:gd name="connsiteX8" fmla="*/ 11322198 w 11593823"/>
              <a:gd name="connsiteY8" fmla="*/ 2 h 6858000"/>
              <a:gd name="connsiteX9" fmla="*/ 11593823 w 11593823"/>
              <a:gd name="connsiteY9" fmla="*/ 2 h 6858000"/>
              <a:gd name="connsiteX10" fmla="*/ 11322197 w 11593823"/>
              <a:gd name="connsiteY10" fmla="*/ 4 h 6858000"/>
              <a:gd name="connsiteX11" fmla="*/ 5311608 w 11593823"/>
              <a:gd name="connsiteY11" fmla="*/ 6858000 h 6858000"/>
              <a:gd name="connsiteX12" fmla="*/ 5288856 w 11593823"/>
              <a:gd name="connsiteY12" fmla="*/ 6858000 h 6858000"/>
              <a:gd name="connsiteX13" fmla="*/ 4806770 w 11593823"/>
              <a:gd name="connsiteY13" fmla="*/ 6858000 h 6858000"/>
              <a:gd name="connsiteX14" fmla="*/ 4676142 w 11593823"/>
              <a:gd name="connsiteY14" fmla="*/ 6858000 h 6858000"/>
              <a:gd name="connsiteX15" fmla="*/ 3082273 w 11593823"/>
              <a:gd name="connsiteY15" fmla="*/ 6858000 h 6858000"/>
              <a:gd name="connsiteX16" fmla="*/ 2625273 w 11593823"/>
              <a:gd name="connsiteY16" fmla="*/ 6858000 h 6858000"/>
              <a:gd name="connsiteX17" fmla="*/ 2155010 w 11593823"/>
              <a:gd name="connsiteY17" fmla="*/ 6858000 h 6858000"/>
              <a:gd name="connsiteX18" fmla="*/ 0 w 11593823"/>
              <a:gd name="connsiteY18" fmla="*/ 6858000 h 6858000"/>
              <a:gd name="connsiteX0" fmla="*/ 0 w 11593823"/>
              <a:gd name="connsiteY0" fmla="*/ 0 h 6858000"/>
              <a:gd name="connsiteX1" fmla="*/ 2155010 w 11593823"/>
              <a:gd name="connsiteY1" fmla="*/ 0 h 6858000"/>
              <a:gd name="connsiteX2" fmla="*/ 4676142 w 11593823"/>
              <a:gd name="connsiteY2" fmla="*/ 0 h 6858000"/>
              <a:gd name="connsiteX3" fmla="*/ 4806770 w 11593823"/>
              <a:gd name="connsiteY3" fmla="*/ 0 h 6858000"/>
              <a:gd name="connsiteX4" fmla="*/ 4806770 w 11593823"/>
              <a:gd name="connsiteY4" fmla="*/ 2 h 6858000"/>
              <a:gd name="connsiteX5" fmla="*/ 9092864 w 11593823"/>
              <a:gd name="connsiteY5" fmla="*/ 2 h 6858000"/>
              <a:gd name="connsiteX6" fmla="*/ 11322200 w 11593823"/>
              <a:gd name="connsiteY6" fmla="*/ 0 h 6858000"/>
              <a:gd name="connsiteX7" fmla="*/ 11322198 w 11593823"/>
              <a:gd name="connsiteY7" fmla="*/ 2 h 6858000"/>
              <a:gd name="connsiteX8" fmla="*/ 11593823 w 11593823"/>
              <a:gd name="connsiteY8" fmla="*/ 2 h 6858000"/>
              <a:gd name="connsiteX9" fmla="*/ 11322197 w 11593823"/>
              <a:gd name="connsiteY9" fmla="*/ 4 h 6858000"/>
              <a:gd name="connsiteX10" fmla="*/ 5311608 w 11593823"/>
              <a:gd name="connsiteY10" fmla="*/ 6858000 h 6858000"/>
              <a:gd name="connsiteX11" fmla="*/ 5288856 w 11593823"/>
              <a:gd name="connsiteY11" fmla="*/ 6858000 h 6858000"/>
              <a:gd name="connsiteX12" fmla="*/ 4806770 w 11593823"/>
              <a:gd name="connsiteY12" fmla="*/ 6858000 h 6858000"/>
              <a:gd name="connsiteX13" fmla="*/ 4676142 w 11593823"/>
              <a:gd name="connsiteY13" fmla="*/ 6858000 h 6858000"/>
              <a:gd name="connsiteX14" fmla="*/ 3082273 w 11593823"/>
              <a:gd name="connsiteY14" fmla="*/ 6858000 h 6858000"/>
              <a:gd name="connsiteX15" fmla="*/ 2625273 w 11593823"/>
              <a:gd name="connsiteY15" fmla="*/ 6858000 h 6858000"/>
              <a:gd name="connsiteX16" fmla="*/ 2155010 w 11593823"/>
              <a:gd name="connsiteY16" fmla="*/ 6858000 h 6858000"/>
              <a:gd name="connsiteX17" fmla="*/ 0 w 11593823"/>
              <a:gd name="connsiteY17" fmla="*/ 6858000 h 6858000"/>
              <a:gd name="connsiteX18" fmla="*/ 0 w 11593823"/>
              <a:gd name="connsiteY18" fmla="*/ 0 h 6858000"/>
              <a:gd name="connsiteX0" fmla="*/ 0 w 11593823"/>
              <a:gd name="connsiteY0" fmla="*/ 0 h 6858000"/>
              <a:gd name="connsiteX1" fmla="*/ 2155010 w 11593823"/>
              <a:gd name="connsiteY1" fmla="*/ 0 h 6858000"/>
              <a:gd name="connsiteX2" fmla="*/ 4676142 w 11593823"/>
              <a:gd name="connsiteY2" fmla="*/ 0 h 6858000"/>
              <a:gd name="connsiteX3" fmla="*/ 4806770 w 11593823"/>
              <a:gd name="connsiteY3" fmla="*/ 0 h 6858000"/>
              <a:gd name="connsiteX4" fmla="*/ 4806770 w 11593823"/>
              <a:gd name="connsiteY4" fmla="*/ 2 h 6858000"/>
              <a:gd name="connsiteX5" fmla="*/ 11322200 w 11593823"/>
              <a:gd name="connsiteY5" fmla="*/ 0 h 6858000"/>
              <a:gd name="connsiteX6" fmla="*/ 11322198 w 11593823"/>
              <a:gd name="connsiteY6" fmla="*/ 2 h 6858000"/>
              <a:gd name="connsiteX7" fmla="*/ 11593823 w 11593823"/>
              <a:gd name="connsiteY7" fmla="*/ 2 h 6858000"/>
              <a:gd name="connsiteX8" fmla="*/ 11322197 w 11593823"/>
              <a:gd name="connsiteY8" fmla="*/ 4 h 6858000"/>
              <a:gd name="connsiteX9" fmla="*/ 5311608 w 11593823"/>
              <a:gd name="connsiteY9" fmla="*/ 6858000 h 6858000"/>
              <a:gd name="connsiteX10" fmla="*/ 5288856 w 11593823"/>
              <a:gd name="connsiteY10" fmla="*/ 6858000 h 6858000"/>
              <a:gd name="connsiteX11" fmla="*/ 4806770 w 11593823"/>
              <a:gd name="connsiteY11" fmla="*/ 6858000 h 6858000"/>
              <a:gd name="connsiteX12" fmla="*/ 4676142 w 11593823"/>
              <a:gd name="connsiteY12" fmla="*/ 6858000 h 6858000"/>
              <a:gd name="connsiteX13" fmla="*/ 3082273 w 11593823"/>
              <a:gd name="connsiteY13" fmla="*/ 6858000 h 6858000"/>
              <a:gd name="connsiteX14" fmla="*/ 2625273 w 11593823"/>
              <a:gd name="connsiteY14" fmla="*/ 6858000 h 6858000"/>
              <a:gd name="connsiteX15" fmla="*/ 2155010 w 11593823"/>
              <a:gd name="connsiteY15" fmla="*/ 6858000 h 6858000"/>
              <a:gd name="connsiteX16" fmla="*/ 0 w 11593823"/>
              <a:gd name="connsiteY16" fmla="*/ 6858000 h 6858000"/>
              <a:gd name="connsiteX17" fmla="*/ 0 w 11593823"/>
              <a:gd name="connsiteY17" fmla="*/ 0 h 6858000"/>
              <a:gd name="connsiteX0" fmla="*/ 0 w 11593823"/>
              <a:gd name="connsiteY0" fmla="*/ 0 h 6858000"/>
              <a:gd name="connsiteX1" fmla="*/ 2155010 w 11593823"/>
              <a:gd name="connsiteY1" fmla="*/ 0 h 6858000"/>
              <a:gd name="connsiteX2" fmla="*/ 4806770 w 11593823"/>
              <a:gd name="connsiteY2" fmla="*/ 0 h 6858000"/>
              <a:gd name="connsiteX3" fmla="*/ 4806770 w 11593823"/>
              <a:gd name="connsiteY3" fmla="*/ 2 h 6858000"/>
              <a:gd name="connsiteX4" fmla="*/ 11322200 w 11593823"/>
              <a:gd name="connsiteY4" fmla="*/ 0 h 6858000"/>
              <a:gd name="connsiteX5" fmla="*/ 11322198 w 11593823"/>
              <a:gd name="connsiteY5" fmla="*/ 2 h 6858000"/>
              <a:gd name="connsiteX6" fmla="*/ 11593823 w 11593823"/>
              <a:gd name="connsiteY6" fmla="*/ 2 h 6858000"/>
              <a:gd name="connsiteX7" fmla="*/ 11322197 w 11593823"/>
              <a:gd name="connsiteY7" fmla="*/ 4 h 6858000"/>
              <a:gd name="connsiteX8" fmla="*/ 5311608 w 11593823"/>
              <a:gd name="connsiteY8" fmla="*/ 6858000 h 6858000"/>
              <a:gd name="connsiteX9" fmla="*/ 5288856 w 11593823"/>
              <a:gd name="connsiteY9" fmla="*/ 6858000 h 6858000"/>
              <a:gd name="connsiteX10" fmla="*/ 4806770 w 11593823"/>
              <a:gd name="connsiteY10" fmla="*/ 6858000 h 6858000"/>
              <a:gd name="connsiteX11" fmla="*/ 4676142 w 11593823"/>
              <a:gd name="connsiteY11" fmla="*/ 6858000 h 6858000"/>
              <a:gd name="connsiteX12" fmla="*/ 3082273 w 11593823"/>
              <a:gd name="connsiteY12" fmla="*/ 6858000 h 6858000"/>
              <a:gd name="connsiteX13" fmla="*/ 2625273 w 11593823"/>
              <a:gd name="connsiteY13" fmla="*/ 6858000 h 6858000"/>
              <a:gd name="connsiteX14" fmla="*/ 2155010 w 11593823"/>
              <a:gd name="connsiteY14" fmla="*/ 6858000 h 6858000"/>
              <a:gd name="connsiteX15" fmla="*/ 0 w 11593823"/>
              <a:gd name="connsiteY15" fmla="*/ 6858000 h 6858000"/>
              <a:gd name="connsiteX16" fmla="*/ 0 w 11593823"/>
              <a:gd name="connsiteY16" fmla="*/ 0 h 6858000"/>
              <a:gd name="connsiteX0" fmla="*/ 0 w 11593823"/>
              <a:gd name="connsiteY0" fmla="*/ 0 h 6858000"/>
              <a:gd name="connsiteX1" fmla="*/ 2155010 w 11593823"/>
              <a:gd name="connsiteY1" fmla="*/ 0 h 6858000"/>
              <a:gd name="connsiteX2" fmla="*/ 4806770 w 11593823"/>
              <a:gd name="connsiteY2" fmla="*/ 0 h 6858000"/>
              <a:gd name="connsiteX3" fmla="*/ 11322200 w 11593823"/>
              <a:gd name="connsiteY3" fmla="*/ 0 h 6858000"/>
              <a:gd name="connsiteX4" fmla="*/ 11322198 w 11593823"/>
              <a:gd name="connsiteY4" fmla="*/ 2 h 6858000"/>
              <a:gd name="connsiteX5" fmla="*/ 11593823 w 11593823"/>
              <a:gd name="connsiteY5" fmla="*/ 2 h 6858000"/>
              <a:gd name="connsiteX6" fmla="*/ 11322197 w 11593823"/>
              <a:gd name="connsiteY6" fmla="*/ 4 h 6858000"/>
              <a:gd name="connsiteX7" fmla="*/ 5311608 w 11593823"/>
              <a:gd name="connsiteY7" fmla="*/ 6858000 h 6858000"/>
              <a:gd name="connsiteX8" fmla="*/ 5288856 w 11593823"/>
              <a:gd name="connsiteY8" fmla="*/ 6858000 h 6858000"/>
              <a:gd name="connsiteX9" fmla="*/ 4806770 w 11593823"/>
              <a:gd name="connsiteY9" fmla="*/ 6858000 h 6858000"/>
              <a:gd name="connsiteX10" fmla="*/ 4676142 w 11593823"/>
              <a:gd name="connsiteY10" fmla="*/ 6858000 h 6858000"/>
              <a:gd name="connsiteX11" fmla="*/ 3082273 w 11593823"/>
              <a:gd name="connsiteY11" fmla="*/ 6858000 h 6858000"/>
              <a:gd name="connsiteX12" fmla="*/ 2625273 w 11593823"/>
              <a:gd name="connsiteY12" fmla="*/ 6858000 h 6858000"/>
              <a:gd name="connsiteX13" fmla="*/ 2155010 w 11593823"/>
              <a:gd name="connsiteY13" fmla="*/ 6858000 h 6858000"/>
              <a:gd name="connsiteX14" fmla="*/ 0 w 11593823"/>
              <a:gd name="connsiteY14" fmla="*/ 6858000 h 6858000"/>
              <a:gd name="connsiteX15" fmla="*/ 0 w 11593823"/>
              <a:gd name="connsiteY15" fmla="*/ 0 h 6858000"/>
              <a:gd name="connsiteX0" fmla="*/ 0 w 11593823"/>
              <a:gd name="connsiteY0" fmla="*/ 0 h 6858000"/>
              <a:gd name="connsiteX1" fmla="*/ 2155010 w 11593823"/>
              <a:gd name="connsiteY1" fmla="*/ 0 h 6858000"/>
              <a:gd name="connsiteX2" fmla="*/ 11322200 w 11593823"/>
              <a:gd name="connsiteY2" fmla="*/ 0 h 6858000"/>
              <a:gd name="connsiteX3" fmla="*/ 11322198 w 11593823"/>
              <a:gd name="connsiteY3" fmla="*/ 2 h 6858000"/>
              <a:gd name="connsiteX4" fmla="*/ 11593823 w 11593823"/>
              <a:gd name="connsiteY4" fmla="*/ 2 h 6858000"/>
              <a:gd name="connsiteX5" fmla="*/ 11322197 w 11593823"/>
              <a:gd name="connsiteY5" fmla="*/ 4 h 6858000"/>
              <a:gd name="connsiteX6" fmla="*/ 5311608 w 11593823"/>
              <a:gd name="connsiteY6" fmla="*/ 6858000 h 6858000"/>
              <a:gd name="connsiteX7" fmla="*/ 5288856 w 11593823"/>
              <a:gd name="connsiteY7" fmla="*/ 6858000 h 6858000"/>
              <a:gd name="connsiteX8" fmla="*/ 4806770 w 11593823"/>
              <a:gd name="connsiteY8" fmla="*/ 6858000 h 6858000"/>
              <a:gd name="connsiteX9" fmla="*/ 4676142 w 11593823"/>
              <a:gd name="connsiteY9" fmla="*/ 6858000 h 6858000"/>
              <a:gd name="connsiteX10" fmla="*/ 3082273 w 11593823"/>
              <a:gd name="connsiteY10" fmla="*/ 6858000 h 6858000"/>
              <a:gd name="connsiteX11" fmla="*/ 2625273 w 11593823"/>
              <a:gd name="connsiteY11" fmla="*/ 6858000 h 6858000"/>
              <a:gd name="connsiteX12" fmla="*/ 2155010 w 11593823"/>
              <a:gd name="connsiteY12" fmla="*/ 6858000 h 6858000"/>
              <a:gd name="connsiteX13" fmla="*/ 0 w 11593823"/>
              <a:gd name="connsiteY13" fmla="*/ 6858000 h 6858000"/>
              <a:gd name="connsiteX14" fmla="*/ 0 w 11593823"/>
              <a:gd name="connsiteY14"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5288856 w 11593823"/>
              <a:gd name="connsiteY6" fmla="*/ 6858000 h 6858000"/>
              <a:gd name="connsiteX7" fmla="*/ 4806770 w 11593823"/>
              <a:gd name="connsiteY7" fmla="*/ 6858000 h 6858000"/>
              <a:gd name="connsiteX8" fmla="*/ 4676142 w 11593823"/>
              <a:gd name="connsiteY8" fmla="*/ 6858000 h 6858000"/>
              <a:gd name="connsiteX9" fmla="*/ 3082273 w 11593823"/>
              <a:gd name="connsiteY9" fmla="*/ 6858000 h 6858000"/>
              <a:gd name="connsiteX10" fmla="*/ 2625273 w 11593823"/>
              <a:gd name="connsiteY10" fmla="*/ 6858000 h 6858000"/>
              <a:gd name="connsiteX11" fmla="*/ 2155010 w 11593823"/>
              <a:gd name="connsiteY11" fmla="*/ 6858000 h 6858000"/>
              <a:gd name="connsiteX12" fmla="*/ 0 w 11593823"/>
              <a:gd name="connsiteY12" fmla="*/ 6858000 h 6858000"/>
              <a:gd name="connsiteX13" fmla="*/ 0 w 11593823"/>
              <a:gd name="connsiteY13"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5288856 w 11593823"/>
              <a:gd name="connsiteY6" fmla="*/ 6858000 h 6858000"/>
              <a:gd name="connsiteX7" fmla="*/ 4806770 w 11593823"/>
              <a:gd name="connsiteY7" fmla="*/ 6858000 h 6858000"/>
              <a:gd name="connsiteX8" fmla="*/ 4676142 w 11593823"/>
              <a:gd name="connsiteY8" fmla="*/ 6858000 h 6858000"/>
              <a:gd name="connsiteX9" fmla="*/ 2625273 w 11593823"/>
              <a:gd name="connsiteY9" fmla="*/ 6858000 h 6858000"/>
              <a:gd name="connsiteX10" fmla="*/ 2155010 w 11593823"/>
              <a:gd name="connsiteY10" fmla="*/ 6858000 h 6858000"/>
              <a:gd name="connsiteX11" fmla="*/ 0 w 11593823"/>
              <a:gd name="connsiteY11" fmla="*/ 6858000 h 6858000"/>
              <a:gd name="connsiteX12" fmla="*/ 0 w 11593823"/>
              <a:gd name="connsiteY12"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5288856 w 11593823"/>
              <a:gd name="connsiteY6" fmla="*/ 6858000 h 6858000"/>
              <a:gd name="connsiteX7" fmla="*/ 4806770 w 11593823"/>
              <a:gd name="connsiteY7" fmla="*/ 6858000 h 6858000"/>
              <a:gd name="connsiteX8" fmla="*/ 4676142 w 11593823"/>
              <a:gd name="connsiteY8" fmla="*/ 6858000 h 6858000"/>
              <a:gd name="connsiteX9" fmla="*/ 2155010 w 11593823"/>
              <a:gd name="connsiteY9" fmla="*/ 6858000 h 6858000"/>
              <a:gd name="connsiteX10" fmla="*/ 0 w 11593823"/>
              <a:gd name="connsiteY10" fmla="*/ 6858000 h 6858000"/>
              <a:gd name="connsiteX11" fmla="*/ 0 w 11593823"/>
              <a:gd name="connsiteY11"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5288856 w 11593823"/>
              <a:gd name="connsiteY6" fmla="*/ 6858000 h 6858000"/>
              <a:gd name="connsiteX7" fmla="*/ 4806770 w 11593823"/>
              <a:gd name="connsiteY7" fmla="*/ 6858000 h 6858000"/>
              <a:gd name="connsiteX8" fmla="*/ 4676142 w 11593823"/>
              <a:gd name="connsiteY8" fmla="*/ 6858000 h 6858000"/>
              <a:gd name="connsiteX9" fmla="*/ 2155010 w 11593823"/>
              <a:gd name="connsiteY9" fmla="*/ 6858000 h 6858000"/>
              <a:gd name="connsiteX10" fmla="*/ 0 w 11593823"/>
              <a:gd name="connsiteY10" fmla="*/ 6858000 h 6858000"/>
              <a:gd name="connsiteX11" fmla="*/ 0 w 11593823"/>
              <a:gd name="connsiteY11"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5288856 w 11593823"/>
              <a:gd name="connsiteY6" fmla="*/ 6858000 h 6858000"/>
              <a:gd name="connsiteX7" fmla="*/ 4806770 w 11593823"/>
              <a:gd name="connsiteY7" fmla="*/ 6858000 h 6858000"/>
              <a:gd name="connsiteX8" fmla="*/ 4676142 w 11593823"/>
              <a:gd name="connsiteY8" fmla="*/ 6858000 h 6858000"/>
              <a:gd name="connsiteX9" fmla="*/ 0 w 11593823"/>
              <a:gd name="connsiteY9" fmla="*/ 6858000 h 6858000"/>
              <a:gd name="connsiteX10" fmla="*/ 0 w 11593823"/>
              <a:gd name="connsiteY10"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5288856 w 11593823"/>
              <a:gd name="connsiteY6" fmla="*/ 6858000 h 6858000"/>
              <a:gd name="connsiteX7" fmla="*/ 4676142 w 11593823"/>
              <a:gd name="connsiteY7" fmla="*/ 6858000 h 6858000"/>
              <a:gd name="connsiteX8" fmla="*/ 0 w 11593823"/>
              <a:gd name="connsiteY8" fmla="*/ 6858000 h 6858000"/>
              <a:gd name="connsiteX9" fmla="*/ 0 w 11593823"/>
              <a:gd name="connsiteY9"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5288856 w 11593823"/>
              <a:gd name="connsiteY6" fmla="*/ 6858000 h 6858000"/>
              <a:gd name="connsiteX7" fmla="*/ 0 w 11593823"/>
              <a:gd name="connsiteY7" fmla="*/ 6858000 h 6858000"/>
              <a:gd name="connsiteX8" fmla="*/ 0 w 11593823"/>
              <a:gd name="connsiteY8" fmla="*/ 0 h 6858000"/>
              <a:gd name="connsiteX0" fmla="*/ 0 w 11593823"/>
              <a:gd name="connsiteY0" fmla="*/ 0 h 6858000"/>
              <a:gd name="connsiteX1" fmla="*/ 11322200 w 11593823"/>
              <a:gd name="connsiteY1" fmla="*/ 0 h 6858000"/>
              <a:gd name="connsiteX2" fmla="*/ 11322198 w 11593823"/>
              <a:gd name="connsiteY2" fmla="*/ 2 h 6858000"/>
              <a:gd name="connsiteX3" fmla="*/ 11593823 w 11593823"/>
              <a:gd name="connsiteY3" fmla="*/ 2 h 6858000"/>
              <a:gd name="connsiteX4" fmla="*/ 11322197 w 11593823"/>
              <a:gd name="connsiteY4" fmla="*/ 4 h 6858000"/>
              <a:gd name="connsiteX5" fmla="*/ 5311608 w 11593823"/>
              <a:gd name="connsiteY5" fmla="*/ 6858000 h 6858000"/>
              <a:gd name="connsiteX6" fmla="*/ 0 w 11593823"/>
              <a:gd name="connsiteY6" fmla="*/ 6858000 h 6858000"/>
              <a:gd name="connsiteX7" fmla="*/ 0 w 11593823"/>
              <a:gd name="connsiteY7" fmla="*/ 0 h 6858000"/>
              <a:gd name="connsiteX0" fmla="*/ 0 w 11322200"/>
              <a:gd name="connsiteY0" fmla="*/ 0 h 6858000"/>
              <a:gd name="connsiteX1" fmla="*/ 11322200 w 11322200"/>
              <a:gd name="connsiteY1" fmla="*/ 0 h 6858000"/>
              <a:gd name="connsiteX2" fmla="*/ 11322198 w 11322200"/>
              <a:gd name="connsiteY2" fmla="*/ 2 h 6858000"/>
              <a:gd name="connsiteX3" fmla="*/ 11322197 w 11322200"/>
              <a:gd name="connsiteY3" fmla="*/ 4 h 6858000"/>
              <a:gd name="connsiteX4" fmla="*/ 5311608 w 11322200"/>
              <a:gd name="connsiteY4" fmla="*/ 6858000 h 6858000"/>
              <a:gd name="connsiteX5" fmla="*/ 0 w 11322200"/>
              <a:gd name="connsiteY5" fmla="*/ 6858000 h 6858000"/>
              <a:gd name="connsiteX6" fmla="*/ 0 w 11322200"/>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322200" h="6858000">
                <a:moveTo>
                  <a:pt x="0" y="0"/>
                </a:moveTo>
                <a:lnTo>
                  <a:pt x="11322200" y="0"/>
                </a:lnTo>
                <a:lnTo>
                  <a:pt x="11322198" y="2"/>
                </a:lnTo>
                <a:cubicBezTo>
                  <a:pt x="11322198" y="3"/>
                  <a:pt x="11322197" y="3"/>
                  <a:pt x="11322197" y="4"/>
                </a:cubicBezTo>
                <a:lnTo>
                  <a:pt x="5311608" y="6858000"/>
                </a:lnTo>
                <a:lnTo>
                  <a:pt x="0" y="6858000"/>
                </a:lnTo>
                <a:lnTo>
                  <a:pt x="0" y="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descr="Cut-out symbol of transgender">
            <a:extLst>
              <a:ext uri="{FF2B5EF4-FFF2-40B4-BE49-F238E27FC236}">
                <a16:creationId xmlns:a16="http://schemas.microsoft.com/office/drawing/2014/main" id="{B9602DAD-94A4-E945-EDEB-B32034504881}"/>
              </a:ext>
            </a:extLst>
          </p:cNvPr>
          <p:cNvPicPr>
            <a:picLocks noChangeAspect="1"/>
          </p:cNvPicPr>
          <p:nvPr/>
        </p:nvPicPr>
        <p:blipFill rotWithShape="1">
          <a:blip r:embed="rId2">
            <a:alphaModFix amt="60000"/>
          </a:blip>
          <a:srcRect l="17835" r="15360" b="-3"/>
          <a:stretch/>
        </p:blipFill>
        <p:spPr>
          <a:xfrm>
            <a:off x="5318308" y="10"/>
            <a:ext cx="6873692" cy="6857990"/>
          </a:xfrm>
          <a:custGeom>
            <a:avLst/>
            <a:gdLst/>
            <a:ahLst/>
            <a:cxnLst/>
            <a:rect l="l" t="t" r="r" b="b"/>
            <a:pathLst>
              <a:path w="6873692" h="6858000">
                <a:moveTo>
                  <a:pt x="6010592" y="0"/>
                </a:moveTo>
                <a:lnTo>
                  <a:pt x="6873692" y="0"/>
                </a:lnTo>
                <a:lnTo>
                  <a:pt x="6873692" y="6858000"/>
                </a:lnTo>
                <a:lnTo>
                  <a:pt x="0" y="6858000"/>
                </a:lnTo>
                <a:lnTo>
                  <a:pt x="6010589" y="4"/>
                </a:lnTo>
                <a:cubicBezTo>
                  <a:pt x="6010589" y="3"/>
                  <a:pt x="6010590" y="3"/>
                  <a:pt x="6010590" y="2"/>
                </a:cubicBezTo>
                <a:close/>
              </a:path>
            </a:pathLst>
          </a:custGeom>
        </p:spPr>
      </p:pic>
      <p:sp>
        <p:nvSpPr>
          <p:cNvPr id="2" name="Virsraksts 1"/>
          <p:cNvSpPr>
            <a:spLocks noGrp="1"/>
          </p:cNvSpPr>
          <p:nvPr>
            <p:ph type="ctrTitle"/>
          </p:nvPr>
        </p:nvSpPr>
        <p:spPr>
          <a:xfrm>
            <a:off x="1160891" y="1061686"/>
            <a:ext cx="7323046" cy="3238465"/>
          </a:xfrm>
        </p:spPr>
        <p:txBody>
          <a:bodyPr anchor="t">
            <a:normAutofit fontScale="90000"/>
          </a:bodyPr>
          <a:lstStyle/>
          <a:p>
            <a:pPr>
              <a:lnSpc>
                <a:spcPct val="90000"/>
              </a:lnSpc>
            </a:pPr>
            <a:r>
              <a:rPr lang="lv-LV" sz="3600" err="1">
                <a:ea typeface="+mj-lt"/>
                <a:cs typeface="+mj-lt"/>
              </a:rPr>
              <a:t>Religion</a:t>
            </a:r>
            <a:r>
              <a:rPr lang="lv-LV" sz="3600">
                <a:ea typeface="+mj-lt"/>
                <a:cs typeface="+mj-lt"/>
              </a:rPr>
              <a:t> </a:t>
            </a:r>
            <a:r>
              <a:rPr lang="lv-LV" sz="3600" err="1">
                <a:ea typeface="+mj-lt"/>
                <a:cs typeface="+mj-lt"/>
              </a:rPr>
              <a:t>and</a:t>
            </a:r>
            <a:r>
              <a:rPr lang="lv-LV" sz="3600">
                <a:ea typeface="+mj-lt"/>
                <a:cs typeface="+mj-lt"/>
              </a:rPr>
              <a:t> </a:t>
            </a:r>
            <a:r>
              <a:rPr lang="lv-LV" sz="3600" err="1">
                <a:ea typeface="+mj-lt"/>
                <a:cs typeface="+mj-lt"/>
              </a:rPr>
              <a:t>Gender</a:t>
            </a:r>
            <a:r>
              <a:rPr lang="lv-LV" sz="3600">
                <a:ea typeface="+mj-lt"/>
                <a:cs typeface="+mj-lt"/>
              </a:rPr>
              <a:t> </a:t>
            </a:r>
            <a:br>
              <a:rPr lang="en-US"/>
            </a:br>
            <a:r>
              <a:rPr lang="lv-LV" sz="3600" err="1">
                <a:ea typeface="+mj-lt"/>
                <a:cs typeface="+mj-lt"/>
              </a:rPr>
              <a:t>Equality</a:t>
            </a:r>
            <a:r>
              <a:rPr lang="lv-LV" sz="3600">
                <a:ea typeface="+mj-lt"/>
                <a:cs typeface="+mj-lt"/>
              </a:rPr>
              <a:t>: </a:t>
            </a:r>
            <a:r>
              <a:rPr lang="lv-LV" sz="3600" err="1">
                <a:ea typeface="+mj-lt"/>
                <a:cs typeface="+mj-lt"/>
              </a:rPr>
              <a:t>Baltic</a:t>
            </a:r>
            <a:r>
              <a:rPr lang="lv-LV" sz="3600">
                <a:ea typeface="+mj-lt"/>
                <a:cs typeface="+mj-lt"/>
              </a:rPr>
              <a:t> </a:t>
            </a:r>
            <a:r>
              <a:rPr lang="lv-LV" sz="3600" err="1">
                <a:ea typeface="+mj-lt"/>
                <a:cs typeface="+mj-lt"/>
              </a:rPr>
              <a:t>and</a:t>
            </a:r>
            <a:r>
              <a:rPr lang="lv-LV" sz="3600">
                <a:ea typeface="+mj-lt"/>
                <a:cs typeface="+mj-lt"/>
              </a:rPr>
              <a:t> </a:t>
            </a:r>
            <a:r>
              <a:rPr lang="lv-LV" sz="3600" err="1">
                <a:ea typeface="+mj-lt"/>
                <a:cs typeface="+mj-lt"/>
              </a:rPr>
              <a:t>Nordic</a:t>
            </a:r>
            <a:r>
              <a:rPr lang="lv-LV" sz="3600">
                <a:ea typeface="+mj-lt"/>
                <a:cs typeface="+mj-lt"/>
              </a:rPr>
              <a:t> </a:t>
            </a:r>
            <a:r>
              <a:rPr lang="lv-LV" sz="3600" err="1">
                <a:ea typeface="+mj-lt"/>
                <a:cs typeface="+mj-lt"/>
              </a:rPr>
              <a:t>Developments</a:t>
            </a:r>
            <a:r>
              <a:rPr lang="lv-LV" sz="3600">
                <a:ea typeface="+mj-lt"/>
                <a:cs typeface="+mj-lt"/>
              </a:rPr>
              <a:t> (</a:t>
            </a:r>
            <a:r>
              <a:rPr lang="lv-LV" sz="3600" err="1">
                <a:ea typeface="+mj-lt"/>
                <a:cs typeface="+mj-lt"/>
              </a:rPr>
              <a:t>ReliGen</a:t>
            </a:r>
            <a:r>
              <a:rPr lang="lv-LV" sz="3600">
                <a:ea typeface="+mj-lt"/>
                <a:cs typeface="+mj-lt"/>
              </a:rPr>
              <a:t>) / Reliģija un dzimumu līdztiesība: norises Baltijā un Ziemeļvalstīs</a:t>
            </a:r>
          </a:p>
          <a:p>
            <a:pPr>
              <a:lnSpc>
                <a:spcPct val="90000"/>
              </a:lnSpc>
            </a:pPr>
            <a:endParaRPr lang="lv-LV" sz="3600">
              <a:cs typeface="Calibri Light"/>
            </a:endParaRPr>
          </a:p>
        </p:txBody>
      </p:sp>
      <p:sp>
        <p:nvSpPr>
          <p:cNvPr id="3" name="Apakšvirsraksts 2"/>
          <p:cNvSpPr>
            <a:spLocks noGrp="1"/>
          </p:cNvSpPr>
          <p:nvPr>
            <p:ph type="subTitle" idx="1"/>
          </p:nvPr>
        </p:nvSpPr>
        <p:spPr>
          <a:xfrm>
            <a:off x="1143000" y="5453796"/>
            <a:ext cx="4496783" cy="732996"/>
          </a:xfrm>
        </p:spPr>
        <p:txBody>
          <a:bodyPr anchor="t">
            <a:normAutofit/>
          </a:bodyPr>
          <a:lstStyle/>
          <a:p>
            <a:endParaRPr lang="lv-LV"/>
          </a:p>
        </p:txBody>
      </p:sp>
      <p:cxnSp>
        <p:nvCxnSpPr>
          <p:cNvPr id="15" name="Straight Connector 14">
            <a:extLst>
              <a:ext uri="{FF2B5EF4-FFF2-40B4-BE49-F238E27FC236}">
                <a16:creationId xmlns:a16="http://schemas.microsoft.com/office/drawing/2014/main" id="{20B1C5DD-CB08-4407-9D12-CC2C42B047A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88357" y="5151666"/>
            <a:ext cx="98606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Attēls 4" descr="Attēls, kurā ir teksts, fonts, balts, ekrānuzņēmums&#10;&#10;Apraksts ģenerēts automātiski">
            <a:extLst>
              <a:ext uri="{FF2B5EF4-FFF2-40B4-BE49-F238E27FC236}">
                <a16:creationId xmlns:a16="http://schemas.microsoft.com/office/drawing/2014/main" id="{DF2F5140-0AC9-7DE8-BD27-D39C7DF85183}"/>
              </a:ext>
            </a:extLst>
          </p:cNvPr>
          <p:cNvPicPr>
            <a:picLocks noChangeAspect="1"/>
          </p:cNvPicPr>
          <p:nvPr/>
        </p:nvPicPr>
        <p:blipFill>
          <a:blip r:embed="rId3"/>
          <a:stretch>
            <a:fillRect/>
          </a:stretch>
        </p:blipFill>
        <p:spPr>
          <a:xfrm>
            <a:off x="197556" y="4296833"/>
            <a:ext cx="3048000" cy="1905000"/>
          </a:xfrm>
          <a:prstGeom prst="rect">
            <a:avLst/>
          </a:prstGeom>
        </p:spPr>
      </p:pic>
    </p:spTree>
    <p:extLst>
      <p:ext uri="{BB962C8B-B14F-4D97-AF65-F5344CB8AC3E}">
        <p14:creationId xmlns:p14="http://schemas.microsoft.com/office/powerpoint/2010/main" val="1445497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ADE44618-7B1B-B8CA-4BA1-428786D91A7B}"/>
              </a:ext>
            </a:extLst>
          </p:cNvPr>
          <p:cNvSpPr>
            <a:spLocks noGrp="1"/>
          </p:cNvSpPr>
          <p:nvPr>
            <p:ph type="title"/>
          </p:nvPr>
        </p:nvSpPr>
        <p:spPr>
          <a:xfrm>
            <a:off x="1017309" y="527878"/>
            <a:ext cx="9771340" cy="833332"/>
          </a:xfrm>
        </p:spPr>
        <p:txBody>
          <a:bodyPr vert="horz" lIns="91440" tIns="45720" rIns="91440" bIns="45720" rtlCol="0" anchor="ctr">
            <a:noAutofit/>
          </a:bodyPr>
          <a:lstStyle/>
          <a:p>
            <a:r>
              <a:rPr lang="lv-LV" dirty="0">
                <a:latin typeface="Walbaum Display"/>
                <a:ea typeface="+mj-lt"/>
                <a:cs typeface="+mj-lt"/>
              </a:rPr>
              <a:t>Secinājumi</a:t>
            </a:r>
          </a:p>
        </p:txBody>
      </p:sp>
      <p:sp>
        <p:nvSpPr>
          <p:cNvPr id="3" name="Satura vietturis 2">
            <a:extLst>
              <a:ext uri="{FF2B5EF4-FFF2-40B4-BE49-F238E27FC236}">
                <a16:creationId xmlns:a16="http://schemas.microsoft.com/office/drawing/2014/main" id="{F0CFE755-5B97-8A36-1332-E181EC66FD1D}"/>
              </a:ext>
            </a:extLst>
          </p:cNvPr>
          <p:cNvSpPr>
            <a:spLocks noGrp="1"/>
          </p:cNvSpPr>
          <p:nvPr>
            <p:ph idx="1"/>
          </p:nvPr>
        </p:nvSpPr>
        <p:spPr>
          <a:xfrm>
            <a:off x="1017310" y="1282478"/>
            <a:ext cx="10455895" cy="5367549"/>
          </a:xfrm>
        </p:spPr>
        <p:txBody>
          <a:bodyPr vert="horz" lIns="91440" tIns="45720" rIns="91440" bIns="45720" rtlCol="0" anchor="t">
            <a:noAutofit/>
          </a:bodyPr>
          <a:lstStyle/>
          <a:p>
            <a:r>
              <a:rPr lang="lv-LV" sz="2800" dirty="0">
                <a:latin typeface="Walbaum Display"/>
                <a:ea typeface="+mn-lt"/>
                <a:cs typeface="+mn-lt"/>
              </a:rPr>
              <a:t>Sievietes drīzāk nodala dzimumu līdztiesības jautājumu institucionālajā reliģijā un ārpus tās.</a:t>
            </a:r>
          </a:p>
          <a:p>
            <a:r>
              <a:rPr lang="lv-LV" sz="2800" dirty="0">
                <a:latin typeface="Walbaum Display"/>
                <a:ea typeface="+mn-lt"/>
                <a:cs typeface="+mn-lt"/>
              </a:rPr>
              <a:t>Sievietes savu nostāju pamato, atsaucoties gan uz savu pieredzi, gan reliģiskajām autoritātēm, tomēr a</a:t>
            </a:r>
            <a:r>
              <a:rPr lang="lv-LV" sz="2800" dirty="0">
                <a:latin typeface="Walbaum Display"/>
                <a:ea typeface="+mn-lt"/>
                <a:cs typeface="Calibri"/>
              </a:rPr>
              <a:t>rgumentu hierarhijā augstāks statuss </a:t>
            </a:r>
            <a:r>
              <a:rPr lang="lv-LV" sz="2800" dirty="0">
                <a:latin typeface="Walbaum Display"/>
                <a:ea typeface="+mn-lt"/>
                <a:cs typeface="+mn-lt"/>
              </a:rPr>
              <a:t>ir baznīcas autoritātēm un Bībelei.</a:t>
            </a:r>
          </a:p>
          <a:p>
            <a:r>
              <a:rPr lang="lv-LV" sz="2800" dirty="0">
                <a:latin typeface="Walbaum Display"/>
                <a:cs typeface="Calibri"/>
              </a:rPr>
              <a:t>Lielākā daļa sieviešu augstu vērtē dzimumu līdztiesības principu un domā, ka viņu baznīca to atbalsta. Tomēr neuzskata, ka tiekšanās pēc </a:t>
            </a:r>
            <a:r>
              <a:rPr lang="lv-LV" sz="2800" dirty="0" err="1">
                <a:latin typeface="Walbaum Display"/>
                <a:cs typeface="Calibri"/>
              </a:rPr>
              <a:t>egalitāras</a:t>
            </a:r>
            <a:r>
              <a:rPr lang="lv-LV" sz="2800" dirty="0">
                <a:latin typeface="Walbaum Display"/>
                <a:cs typeface="Calibri"/>
              </a:rPr>
              <a:t> sabiedrības profesionālajā un ģimenes jomā ietver arī tiekšanos pēc līdztiesības institucionālajā reliģijā.</a:t>
            </a:r>
          </a:p>
        </p:txBody>
      </p:sp>
    </p:spTree>
    <p:extLst>
      <p:ext uri="{BB962C8B-B14F-4D97-AF65-F5344CB8AC3E}">
        <p14:creationId xmlns:p14="http://schemas.microsoft.com/office/powerpoint/2010/main" val="2927375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ADE44618-7B1B-B8CA-4BA1-428786D91A7B}"/>
              </a:ext>
            </a:extLst>
          </p:cNvPr>
          <p:cNvSpPr>
            <a:spLocks noGrp="1"/>
          </p:cNvSpPr>
          <p:nvPr>
            <p:ph type="title"/>
          </p:nvPr>
        </p:nvSpPr>
        <p:spPr>
          <a:xfrm>
            <a:off x="326572" y="350421"/>
            <a:ext cx="11538855" cy="1360898"/>
          </a:xfrm>
        </p:spPr>
        <p:txBody>
          <a:bodyPr>
            <a:normAutofit/>
          </a:bodyPr>
          <a:lstStyle/>
          <a:p>
            <a:r>
              <a:rPr lang="lv-LV"/>
              <a:t> </a:t>
            </a:r>
            <a:r>
              <a:rPr lang="lv-LV">
                <a:ea typeface="+mj-lt"/>
                <a:cs typeface="+mj-lt"/>
              </a:rPr>
              <a:t>Dzimumu līdztiesība un reliģiskā socializācija</a:t>
            </a:r>
            <a:br>
              <a:rPr lang="lv-LV"/>
            </a:br>
            <a:endParaRPr lang="lv-LV"/>
          </a:p>
        </p:txBody>
      </p:sp>
      <p:sp>
        <p:nvSpPr>
          <p:cNvPr id="3" name="Satura vietturis 2">
            <a:extLst>
              <a:ext uri="{FF2B5EF4-FFF2-40B4-BE49-F238E27FC236}">
                <a16:creationId xmlns:a16="http://schemas.microsoft.com/office/drawing/2014/main" id="{F0CFE755-5B97-8A36-1332-E181EC66FD1D}"/>
              </a:ext>
            </a:extLst>
          </p:cNvPr>
          <p:cNvSpPr>
            <a:spLocks noGrp="1"/>
          </p:cNvSpPr>
          <p:nvPr>
            <p:ph idx="1"/>
          </p:nvPr>
        </p:nvSpPr>
        <p:spPr>
          <a:xfrm>
            <a:off x="914400" y="1341426"/>
            <a:ext cx="9905999" cy="5176976"/>
          </a:xfrm>
        </p:spPr>
        <p:txBody>
          <a:bodyPr vert="horz" lIns="91440" tIns="45720" rIns="91440" bIns="45720" rtlCol="0" anchor="t">
            <a:normAutofit/>
          </a:bodyPr>
          <a:lstStyle/>
          <a:p>
            <a:r>
              <a:rPr lang="lv-LV" sz="2900" err="1">
                <a:ea typeface="+mn-lt"/>
                <a:cs typeface="+mn-lt"/>
              </a:rPr>
              <a:t>Mijattiecības</a:t>
            </a:r>
            <a:r>
              <a:rPr lang="lv-LV" sz="3600">
                <a:ea typeface="+mn-lt"/>
                <a:cs typeface="+mn-lt"/>
              </a:rPr>
              <a:t> </a:t>
            </a:r>
            <a:r>
              <a:rPr lang="lv-LV" sz="2800">
                <a:ea typeface="+mn-lt"/>
                <a:cs typeface="+mn-lt"/>
              </a:rPr>
              <a:t>starp reliģiju un dzimti Baltijas valstu izglītībā</a:t>
            </a:r>
          </a:p>
          <a:p>
            <a:r>
              <a:rPr lang="lv-LV">
                <a:ea typeface="+mn-lt"/>
                <a:cs typeface="+mn-lt"/>
              </a:rPr>
              <a:t>Trīs Baltijas valstīs reliģija izglītībā tiek īstenota atšķirīgi. </a:t>
            </a:r>
          </a:p>
          <a:p>
            <a:r>
              <a:rPr lang="lv-LV">
                <a:ea typeface="+mn-lt"/>
                <a:cs typeface="+mn-lt"/>
              </a:rPr>
              <a:t>Mācību grāmatas tika pētītas pilsoniskā izglītībā Igaunijā, kristīgās izglītības mācību grāmatas sākumskolas līmenī Latvijā un reliģijas un ētikas mācību grāmatas Lietuvā.</a:t>
            </a:r>
          </a:p>
          <a:p>
            <a:r>
              <a:rPr lang="lv-LV">
                <a:ea typeface="+mn-lt"/>
                <a:cs typeface="+mn-lt"/>
              </a:rPr>
              <a:t>Saturā, kas saistīts ar reliģiju mācību grāmatās, ir tendence dominēt vīriešiem,  nosaukti vai anonīmi. Sievietes reti atklātas lomās, kas saistītas ar reliģisko vadību, augstu reliģisko amatu un izglītību, kas liecina par patriarhālās vēsturiskās izcelsmes ilgstošu ietekmi.</a:t>
            </a:r>
            <a:endParaRPr lang="en-GB">
              <a:ea typeface="+mn-lt"/>
              <a:cs typeface="Arial"/>
            </a:endParaRPr>
          </a:p>
        </p:txBody>
      </p:sp>
    </p:spTree>
    <p:extLst>
      <p:ext uri="{BB962C8B-B14F-4D97-AF65-F5344CB8AC3E}">
        <p14:creationId xmlns:p14="http://schemas.microsoft.com/office/powerpoint/2010/main" val="770870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ADE44618-7B1B-B8CA-4BA1-428786D91A7B}"/>
              </a:ext>
            </a:extLst>
          </p:cNvPr>
          <p:cNvSpPr>
            <a:spLocks noGrp="1"/>
          </p:cNvSpPr>
          <p:nvPr>
            <p:ph type="title"/>
          </p:nvPr>
        </p:nvSpPr>
        <p:spPr>
          <a:xfrm>
            <a:off x="326572" y="350421"/>
            <a:ext cx="11538855" cy="1360898"/>
          </a:xfrm>
        </p:spPr>
        <p:txBody>
          <a:bodyPr>
            <a:normAutofit/>
          </a:bodyPr>
          <a:lstStyle/>
          <a:p>
            <a:r>
              <a:rPr lang="lv-LV"/>
              <a:t> </a:t>
            </a:r>
            <a:r>
              <a:rPr lang="lv-LV">
                <a:ea typeface="+mj-lt"/>
                <a:cs typeface="+mj-lt"/>
              </a:rPr>
              <a:t>Dzimumu līdztiesība un reliģiskā socializācija</a:t>
            </a:r>
            <a:br>
              <a:rPr lang="lv-LV"/>
            </a:br>
            <a:endParaRPr lang="lv-LV"/>
          </a:p>
        </p:txBody>
      </p:sp>
      <p:sp>
        <p:nvSpPr>
          <p:cNvPr id="3" name="Satura vietturis 2">
            <a:extLst>
              <a:ext uri="{FF2B5EF4-FFF2-40B4-BE49-F238E27FC236}">
                <a16:creationId xmlns:a16="http://schemas.microsoft.com/office/drawing/2014/main" id="{F0CFE755-5B97-8A36-1332-E181EC66FD1D}"/>
              </a:ext>
            </a:extLst>
          </p:cNvPr>
          <p:cNvSpPr>
            <a:spLocks noGrp="1"/>
          </p:cNvSpPr>
          <p:nvPr>
            <p:ph idx="1"/>
          </p:nvPr>
        </p:nvSpPr>
        <p:spPr>
          <a:xfrm>
            <a:off x="914400" y="1341426"/>
            <a:ext cx="9905999" cy="5176976"/>
          </a:xfrm>
        </p:spPr>
        <p:txBody>
          <a:bodyPr vert="horz" lIns="91440" tIns="45720" rIns="91440" bIns="45720" rtlCol="0" anchor="t">
            <a:normAutofit/>
          </a:bodyPr>
          <a:lstStyle/>
          <a:p>
            <a:r>
              <a:rPr lang="lv-LV" sz="2900" err="1">
                <a:ea typeface="+mn-lt"/>
                <a:cs typeface="+mn-lt"/>
              </a:rPr>
              <a:t>Mijattiecības</a:t>
            </a:r>
            <a:r>
              <a:rPr lang="lv-LV" sz="3600">
                <a:ea typeface="+mn-lt"/>
                <a:cs typeface="+mn-lt"/>
              </a:rPr>
              <a:t> </a:t>
            </a:r>
            <a:r>
              <a:rPr lang="lv-LV" sz="2800">
                <a:ea typeface="+mn-lt"/>
                <a:cs typeface="+mn-lt"/>
              </a:rPr>
              <a:t>starp reliģiju un dzimti Baltijas valstu izglītībā</a:t>
            </a:r>
          </a:p>
          <a:p>
            <a:endParaRPr lang="lv-LV"/>
          </a:p>
          <a:p>
            <a:r>
              <a:rPr lang="en-GB" err="1">
                <a:latin typeface="Walbaum Display"/>
                <a:ea typeface="+mn-lt"/>
                <a:cs typeface="Arial"/>
              </a:rPr>
              <a:t>Sieviešu</a:t>
            </a:r>
            <a:r>
              <a:rPr lang="en-GB">
                <a:latin typeface="Walbaum Display"/>
                <a:ea typeface="+mn-lt"/>
                <a:cs typeface="Arial"/>
              </a:rPr>
              <a:t> </a:t>
            </a:r>
            <a:r>
              <a:rPr lang="en-GB" err="1">
                <a:latin typeface="Walbaum Display"/>
                <a:ea typeface="+mn-lt"/>
                <a:cs typeface="Arial"/>
              </a:rPr>
              <a:t>nepietiekamā</a:t>
            </a:r>
            <a:r>
              <a:rPr lang="en-GB">
                <a:latin typeface="Walbaum Display"/>
                <a:ea typeface="+mn-lt"/>
                <a:cs typeface="Arial"/>
              </a:rPr>
              <a:t> </a:t>
            </a:r>
            <a:r>
              <a:rPr lang="en-GB" err="1">
                <a:latin typeface="Walbaum Display"/>
                <a:ea typeface="+mn-lt"/>
                <a:cs typeface="Arial"/>
              </a:rPr>
              <a:t>pārstāvība</a:t>
            </a:r>
            <a:r>
              <a:rPr lang="en-GB">
                <a:latin typeface="Walbaum Display"/>
                <a:ea typeface="+mn-lt"/>
                <a:cs typeface="Arial"/>
              </a:rPr>
              <a:t> </a:t>
            </a:r>
            <a:r>
              <a:rPr lang="en-GB" err="1">
                <a:latin typeface="Walbaum Display"/>
                <a:ea typeface="+mn-lt"/>
                <a:cs typeface="Arial"/>
              </a:rPr>
              <a:t>mācību</a:t>
            </a:r>
            <a:r>
              <a:rPr lang="en-GB">
                <a:latin typeface="Walbaum Display"/>
                <a:ea typeface="+mn-lt"/>
                <a:cs typeface="Arial"/>
              </a:rPr>
              <a:t> </a:t>
            </a:r>
            <a:r>
              <a:rPr lang="en-GB" err="1">
                <a:latin typeface="Walbaum Display"/>
                <a:ea typeface="+mn-lt"/>
                <a:cs typeface="Arial"/>
              </a:rPr>
              <a:t>grāmatās</a:t>
            </a:r>
            <a:r>
              <a:rPr lang="en-GB">
                <a:latin typeface="Walbaum Display"/>
                <a:ea typeface="+mn-lt"/>
                <a:cs typeface="Arial"/>
              </a:rPr>
              <a:t> un </a:t>
            </a:r>
            <a:r>
              <a:rPr lang="en-GB" err="1">
                <a:latin typeface="Walbaum Display"/>
                <a:ea typeface="+mn-lt"/>
                <a:cs typeface="Arial"/>
              </a:rPr>
              <a:t>citos</a:t>
            </a:r>
            <a:r>
              <a:rPr lang="en-GB">
                <a:latin typeface="Walbaum Display"/>
                <a:ea typeface="+mn-lt"/>
                <a:cs typeface="Arial"/>
              </a:rPr>
              <a:t> </a:t>
            </a:r>
            <a:r>
              <a:rPr lang="en-GB" err="1">
                <a:latin typeface="Walbaum Display"/>
                <a:ea typeface="+mn-lt"/>
                <a:cs typeface="Arial"/>
              </a:rPr>
              <a:t>mācību</a:t>
            </a:r>
            <a:r>
              <a:rPr lang="en-GB">
                <a:latin typeface="Walbaum Display"/>
                <a:ea typeface="+mn-lt"/>
                <a:cs typeface="Arial"/>
              </a:rPr>
              <a:t> </a:t>
            </a:r>
            <a:r>
              <a:rPr lang="en-GB" err="1">
                <a:latin typeface="Walbaum Display"/>
                <a:ea typeface="+mn-lt"/>
                <a:cs typeface="Arial"/>
              </a:rPr>
              <a:t>materiālos</a:t>
            </a:r>
            <a:r>
              <a:rPr lang="en-GB">
                <a:latin typeface="Walbaum Display"/>
                <a:ea typeface="+mn-lt"/>
                <a:cs typeface="Arial"/>
              </a:rPr>
              <a:t> </a:t>
            </a:r>
            <a:r>
              <a:rPr lang="en-GB" err="1">
                <a:latin typeface="Walbaum Display"/>
                <a:ea typeface="+mn-lt"/>
                <a:cs typeface="Arial"/>
              </a:rPr>
              <a:t>ir</a:t>
            </a:r>
            <a:r>
              <a:rPr lang="en-GB">
                <a:latin typeface="Walbaum Display"/>
                <a:ea typeface="+mn-lt"/>
                <a:cs typeface="Arial"/>
              </a:rPr>
              <a:t> </a:t>
            </a:r>
            <a:r>
              <a:rPr lang="en-GB" err="1">
                <a:latin typeface="Walbaum Display"/>
                <a:ea typeface="+mn-lt"/>
                <a:cs typeface="Arial"/>
              </a:rPr>
              <a:t>jautājums</a:t>
            </a:r>
            <a:r>
              <a:rPr lang="en-GB">
                <a:latin typeface="Walbaum Display"/>
                <a:ea typeface="+mn-lt"/>
                <a:cs typeface="Arial"/>
              </a:rPr>
              <a:t>, kas </a:t>
            </a:r>
            <a:r>
              <a:rPr lang="en-GB" err="1">
                <a:latin typeface="Walbaum Display"/>
                <a:ea typeface="+mn-lt"/>
                <a:cs typeface="Arial"/>
              </a:rPr>
              <a:t>tieši</a:t>
            </a:r>
            <a:r>
              <a:rPr lang="en-GB">
                <a:latin typeface="Walbaum Display"/>
                <a:ea typeface="+mn-lt"/>
                <a:cs typeface="Arial"/>
              </a:rPr>
              <a:t> </a:t>
            </a:r>
            <a:r>
              <a:rPr lang="en-GB" err="1">
                <a:latin typeface="Walbaum Display"/>
                <a:ea typeface="+mn-lt"/>
                <a:cs typeface="Arial"/>
              </a:rPr>
              <a:t>ietekmē</a:t>
            </a:r>
            <a:r>
              <a:rPr lang="en-GB">
                <a:latin typeface="Walbaum Display"/>
                <a:ea typeface="+mn-lt"/>
                <a:cs typeface="Arial"/>
              </a:rPr>
              <a:t> </a:t>
            </a:r>
            <a:r>
              <a:rPr lang="en-GB" err="1">
                <a:latin typeface="Walbaum Display"/>
                <a:ea typeface="+mn-lt"/>
                <a:cs typeface="Arial"/>
              </a:rPr>
              <a:t>skolēnu</a:t>
            </a:r>
            <a:r>
              <a:rPr lang="en-GB">
                <a:latin typeface="Walbaum Display"/>
                <a:ea typeface="+mn-lt"/>
                <a:cs typeface="Arial"/>
              </a:rPr>
              <a:t> </a:t>
            </a:r>
            <a:r>
              <a:rPr lang="en-GB" err="1">
                <a:latin typeface="Walbaum Display"/>
                <a:ea typeface="+mn-lt"/>
                <a:cs typeface="Arial"/>
              </a:rPr>
              <a:t>izpratni</a:t>
            </a:r>
            <a:r>
              <a:rPr lang="en-GB">
                <a:latin typeface="Walbaum Display"/>
                <a:ea typeface="+mn-lt"/>
                <a:cs typeface="Arial"/>
              </a:rPr>
              <a:t> par </a:t>
            </a:r>
            <a:r>
              <a:rPr lang="en-GB" err="1">
                <a:latin typeface="Walbaum Display"/>
                <a:ea typeface="+mn-lt"/>
                <a:cs typeface="Arial"/>
              </a:rPr>
              <a:t>pagātni</a:t>
            </a:r>
            <a:r>
              <a:rPr lang="en-GB">
                <a:latin typeface="Walbaum Display"/>
                <a:ea typeface="+mn-lt"/>
                <a:cs typeface="Arial"/>
              </a:rPr>
              <a:t> un </a:t>
            </a:r>
            <a:r>
              <a:rPr lang="en-GB" err="1">
                <a:latin typeface="Walbaum Display"/>
                <a:ea typeface="+mn-lt"/>
                <a:cs typeface="Arial"/>
              </a:rPr>
              <a:t>pasauli</a:t>
            </a:r>
            <a:r>
              <a:rPr lang="en-GB">
                <a:latin typeface="Walbaum Display"/>
                <a:ea typeface="+mn-lt"/>
                <a:cs typeface="Arial"/>
              </a:rPr>
              <a:t>, </a:t>
            </a:r>
            <a:r>
              <a:rPr lang="en-GB" err="1">
                <a:latin typeface="Walbaum Display"/>
                <a:ea typeface="+mn-lt"/>
                <a:cs typeface="Arial"/>
              </a:rPr>
              <a:t>kurā</a:t>
            </a:r>
            <a:r>
              <a:rPr lang="en-GB">
                <a:latin typeface="Walbaum Display"/>
                <a:ea typeface="+mn-lt"/>
                <a:cs typeface="Arial"/>
              </a:rPr>
              <a:t> </a:t>
            </a:r>
            <a:r>
              <a:rPr lang="en-GB" err="1">
                <a:latin typeface="Walbaum Display"/>
                <a:ea typeface="+mn-lt"/>
                <a:cs typeface="Arial"/>
              </a:rPr>
              <a:t>viņi</a:t>
            </a:r>
            <a:r>
              <a:rPr lang="en-GB">
                <a:latin typeface="Walbaum Display"/>
                <a:ea typeface="+mn-lt"/>
                <a:cs typeface="Arial"/>
              </a:rPr>
              <a:t> </a:t>
            </a:r>
            <a:r>
              <a:rPr lang="en-GB" err="1">
                <a:latin typeface="Walbaum Display"/>
                <a:ea typeface="+mn-lt"/>
                <a:cs typeface="Arial"/>
              </a:rPr>
              <a:t>dzīvo</a:t>
            </a:r>
            <a:r>
              <a:rPr lang="en-GB">
                <a:latin typeface="Walbaum Display"/>
                <a:ea typeface="+mn-lt"/>
                <a:cs typeface="Arial"/>
              </a:rPr>
              <a:t> </a:t>
            </a:r>
            <a:r>
              <a:rPr lang="en-GB" err="1">
                <a:latin typeface="Walbaum Display"/>
                <a:ea typeface="+mn-lt"/>
                <a:cs typeface="Arial"/>
              </a:rPr>
              <a:t>šodien</a:t>
            </a:r>
            <a:r>
              <a:rPr lang="en-GB">
                <a:latin typeface="Walbaum Display"/>
                <a:ea typeface="+mn-lt"/>
                <a:cs typeface="Arial"/>
              </a:rPr>
              <a:t>.</a:t>
            </a:r>
          </a:p>
          <a:p>
            <a:r>
              <a:rPr lang="en-GB" err="1">
                <a:ea typeface="+mn-lt"/>
                <a:cs typeface="+mn-lt"/>
              </a:rPr>
              <a:t>Tikai</a:t>
            </a:r>
            <a:r>
              <a:rPr lang="en-GB">
                <a:ea typeface="+mn-lt"/>
                <a:cs typeface="+mn-lt"/>
              </a:rPr>
              <a:t> </a:t>
            </a:r>
            <a:r>
              <a:rPr lang="en-GB" err="1">
                <a:ea typeface="+mn-lt"/>
                <a:cs typeface="+mn-lt"/>
              </a:rPr>
              <a:t>sieviešu</a:t>
            </a:r>
            <a:r>
              <a:rPr lang="en-GB">
                <a:ea typeface="+mn-lt"/>
                <a:cs typeface="+mn-lt"/>
              </a:rPr>
              <a:t> </a:t>
            </a:r>
            <a:r>
              <a:rPr lang="en-GB" err="1">
                <a:ea typeface="+mn-lt"/>
                <a:cs typeface="+mn-lt"/>
              </a:rPr>
              <a:t>tēlu</a:t>
            </a:r>
            <a:r>
              <a:rPr lang="en-GB">
                <a:ea typeface="+mn-lt"/>
                <a:cs typeface="+mn-lt"/>
              </a:rPr>
              <a:t> </a:t>
            </a:r>
            <a:r>
              <a:rPr lang="en-GB" err="1">
                <a:ea typeface="+mn-lt"/>
                <a:cs typeface="+mn-lt"/>
              </a:rPr>
              <a:t>pievienošana</a:t>
            </a:r>
            <a:r>
              <a:rPr lang="en-GB">
                <a:ea typeface="+mn-lt"/>
                <a:cs typeface="+mn-lt"/>
              </a:rPr>
              <a:t> </a:t>
            </a:r>
            <a:r>
              <a:rPr lang="en-GB" err="1">
                <a:ea typeface="+mn-lt"/>
                <a:cs typeface="+mn-lt"/>
              </a:rPr>
              <a:t>neatrisina</a:t>
            </a:r>
            <a:r>
              <a:rPr lang="en-GB">
                <a:ea typeface="+mn-lt"/>
                <a:cs typeface="+mn-lt"/>
              </a:rPr>
              <a:t> </a:t>
            </a:r>
            <a:r>
              <a:rPr lang="en-GB" err="1">
                <a:ea typeface="+mn-lt"/>
                <a:cs typeface="+mn-lt"/>
              </a:rPr>
              <a:t>problēmu</a:t>
            </a:r>
            <a:r>
              <a:rPr lang="en-GB">
                <a:ea typeface="+mn-lt"/>
                <a:cs typeface="+mn-lt"/>
              </a:rPr>
              <a:t>. </a:t>
            </a:r>
            <a:r>
              <a:rPr lang="en-GB" err="1">
                <a:ea typeface="+mn-lt"/>
                <a:cs typeface="+mn-lt"/>
              </a:rPr>
              <a:t>Reliģiju</a:t>
            </a:r>
            <a:r>
              <a:rPr lang="en-GB">
                <a:ea typeface="+mn-lt"/>
                <a:cs typeface="+mn-lt"/>
              </a:rPr>
              <a:t> </a:t>
            </a:r>
            <a:r>
              <a:rPr lang="en-GB" err="1">
                <a:ea typeface="+mn-lt"/>
                <a:cs typeface="+mn-lt"/>
              </a:rPr>
              <a:t>mācību</a:t>
            </a:r>
            <a:r>
              <a:rPr lang="en-GB">
                <a:ea typeface="+mn-lt"/>
                <a:cs typeface="+mn-lt"/>
              </a:rPr>
              <a:t> </a:t>
            </a:r>
            <a:r>
              <a:rPr lang="en-GB" err="1">
                <a:ea typeface="+mn-lt"/>
                <a:cs typeface="+mn-lt"/>
              </a:rPr>
              <a:t>materiālos</a:t>
            </a:r>
            <a:r>
              <a:rPr lang="en-GB">
                <a:ea typeface="+mn-lt"/>
                <a:cs typeface="+mn-lt"/>
              </a:rPr>
              <a:t> </a:t>
            </a:r>
            <a:r>
              <a:rPr lang="en-GB" err="1">
                <a:ea typeface="+mn-lt"/>
                <a:cs typeface="+mn-lt"/>
              </a:rPr>
              <a:t>vajadzētu</a:t>
            </a:r>
            <a:r>
              <a:rPr lang="en-GB">
                <a:ea typeface="+mn-lt"/>
                <a:cs typeface="+mn-lt"/>
              </a:rPr>
              <a:t> </a:t>
            </a:r>
            <a:r>
              <a:rPr lang="en-GB" err="1">
                <a:ea typeface="+mn-lt"/>
                <a:cs typeface="+mn-lt"/>
              </a:rPr>
              <a:t>virzīt</a:t>
            </a:r>
            <a:r>
              <a:rPr lang="en-GB">
                <a:ea typeface="+mn-lt"/>
                <a:cs typeface="+mn-lt"/>
              </a:rPr>
              <a:t> no </a:t>
            </a:r>
            <a:r>
              <a:rPr lang="en-GB" err="1">
                <a:ea typeface="+mn-lt"/>
                <a:cs typeface="+mn-lt"/>
              </a:rPr>
              <a:t>dogmatiskas</a:t>
            </a:r>
            <a:r>
              <a:rPr lang="en-GB">
                <a:ea typeface="+mn-lt"/>
                <a:cs typeface="+mn-lt"/>
              </a:rPr>
              <a:t> </a:t>
            </a:r>
            <a:r>
              <a:rPr lang="en-GB" err="1">
                <a:ea typeface="+mn-lt"/>
                <a:cs typeface="+mn-lt"/>
              </a:rPr>
              <a:t>centrālās</a:t>
            </a:r>
            <a:r>
              <a:rPr lang="en-GB">
                <a:ea typeface="+mn-lt"/>
                <a:cs typeface="+mn-lt"/>
              </a:rPr>
              <a:t> </a:t>
            </a:r>
            <a:r>
              <a:rPr lang="en-GB" err="1">
                <a:ea typeface="+mn-lt"/>
                <a:cs typeface="+mn-lt"/>
              </a:rPr>
              <a:t>pieejas</a:t>
            </a:r>
            <a:r>
              <a:rPr lang="en-GB">
                <a:ea typeface="+mn-lt"/>
                <a:cs typeface="+mn-lt"/>
              </a:rPr>
              <a:t> </a:t>
            </a:r>
            <a:r>
              <a:rPr lang="en-GB" err="1">
                <a:ea typeface="+mn-lt"/>
                <a:cs typeface="+mn-lt"/>
              </a:rPr>
              <a:t>uz</a:t>
            </a:r>
            <a:r>
              <a:rPr lang="en-GB">
                <a:ea typeface="+mn-lt"/>
                <a:cs typeface="+mn-lt"/>
              </a:rPr>
              <a:t> </a:t>
            </a:r>
            <a:r>
              <a:rPr lang="en-GB" err="1">
                <a:ea typeface="+mn-lt"/>
                <a:cs typeface="+mn-lt"/>
              </a:rPr>
              <a:t>dzīvu</a:t>
            </a:r>
            <a:r>
              <a:rPr lang="en-GB">
                <a:ea typeface="+mn-lt"/>
                <a:cs typeface="+mn-lt"/>
              </a:rPr>
              <a:t> </a:t>
            </a:r>
            <a:r>
              <a:rPr lang="en-GB" err="1">
                <a:ea typeface="+mn-lt"/>
                <a:cs typeface="+mn-lt"/>
              </a:rPr>
              <a:t>reliģisku</a:t>
            </a:r>
            <a:r>
              <a:rPr lang="en-GB">
                <a:ea typeface="+mn-lt"/>
                <a:cs typeface="+mn-lt"/>
              </a:rPr>
              <a:t> </a:t>
            </a:r>
            <a:r>
              <a:rPr lang="en-GB" err="1">
                <a:ea typeface="+mn-lt"/>
                <a:cs typeface="+mn-lt"/>
              </a:rPr>
              <a:t>pieredzi</a:t>
            </a:r>
            <a:r>
              <a:rPr lang="en-GB">
                <a:ea typeface="+mn-lt"/>
                <a:cs typeface="+mn-lt"/>
              </a:rPr>
              <a:t>, ko </a:t>
            </a:r>
            <a:r>
              <a:rPr lang="en-GB" err="1">
                <a:ea typeface="+mn-lt"/>
                <a:cs typeface="+mn-lt"/>
              </a:rPr>
              <a:t>atbalsta</a:t>
            </a:r>
            <a:r>
              <a:rPr lang="en-GB">
                <a:ea typeface="+mn-lt"/>
                <a:cs typeface="+mn-lt"/>
              </a:rPr>
              <a:t> </a:t>
            </a:r>
            <a:r>
              <a:rPr lang="en-GB" err="1">
                <a:ea typeface="+mn-lt"/>
                <a:cs typeface="+mn-lt"/>
              </a:rPr>
              <a:t>uzdevumi</a:t>
            </a:r>
            <a:r>
              <a:rPr lang="en-GB">
                <a:ea typeface="+mn-lt"/>
                <a:cs typeface="+mn-lt"/>
              </a:rPr>
              <a:t>, kas </a:t>
            </a:r>
            <a:r>
              <a:rPr lang="en-GB" err="1">
                <a:ea typeface="+mn-lt"/>
                <a:cs typeface="+mn-lt"/>
              </a:rPr>
              <a:t>veicina</a:t>
            </a:r>
            <a:r>
              <a:rPr lang="en-GB">
                <a:ea typeface="+mn-lt"/>
                <a:cs typeface="+mn-lt"/>
              </a:rPr>
              <a:t> </a:t>
            </a:r>
            <a:r>
              <a:rPr lang="en-GB" err="1">
                <a:ea typeface="+mn-lt"/>
                <a:cs typeface="+mn-lt"/>
              </a:rPr>
              <a:t>kritisku</a:t>
            </a:r>
            <a:r>
              <a:rPr lang="en-GB">
                <a:ea typeface="+mn-lt"/>
                <a:cs typeface="+mn-lt"/>
              </a:rPr>
              <a:t> </a:t>
            </a:r>
            <a:r>
              <a:rPr lang="en-GB" err="1">
                <a:ea typeface="+mn-lt"/>
                <a:cs typeface="+mn-lt"/>
              </a:rPr>
              <a:t>refleksiju</a:t>
            </a:r>
            <a:r>
              <a:rPr lang="en-GB">
                <a:ea typeface="+mn-lt"/>
                <a:cs typeface="+mn-lt"/>
              </a:rPr>
              <a:t>, un </a:t>
            </a:r>
            <a:r>
              <a:rPr lang="en-GB" err="1">
                <a:ea typeface="+mn-lt"/>
                <a:cs typeface="+mn-lt"/>
              </a:rPr>
              <a:t>teksti</a:t>
            </a:r>
            <a:r>
              <a:rPr lang="en-GB">
                <a:ea typeface="+mn-lt"/>
                <a:cs typeface="+mn-lt"/>
              </a:rPr>
              <a:t>, kas </a:t>
            </a:r>
            <a:r>
              <a:rPr lang="en-GB" err="1">
                <a:ea typeface="+mn-lt"/>
                <a:cs typeface="+mn-lt"/>
              </a:rPr>
              <a:t>rosina</a:t>
            </a:r>
            <a:r>
              <a:rPr lang="en-GB">
                <a:ea typeface="+mn-lt"/>
                <a:cs typeface="+mn-lt"/>
              </a:rPr>
              <a:t> </a:t>
            </a:r>
            <a:r>
              <a:rPr lang="en-GB" err="1">
                <a:ea typeface="+mn-lt"/>
                <a:cs typeface="+mn-lt"/>
              </a:rPr>
              <a:t>diskusiju</a:t>
            </a:r>
            <a:r>
              <a:rPr lang="en-GB">
                <a:ea typeface="+mn-lt"/>
                <a:cs typeface="+mn-lt"/>
              </a:rPr>
              <a:t>.</a:t>
            </a:r>
          </a:p>
          <a:p>
            <a:r>
              <a:rPr lang="en-GB" err="1">
                <a:ea typeface="+mn-lt"/>
                <a:cs typeface="+mn-lt"/>
              </a:rPr>
              <a:t>Skolotāji</a:t>
            </a:r>
            <a:r>
              <a:rPr lang="en-GB">
                <a:ea typeface="+mn-lt"/>
                <a:cs typeface="+mn-lt"/>
              </a:rPr>
              <a:t> </a:t>
            </a:r>
            <a:r>
              <a:rPr lang="en-GB" err="1">
                <a:ea typeface="+mn-lt"/>
                <a:cs typeface="+mn-lt"/>
              </a:rPr>
              <a:t>apzināti</a:t>
            </a:r>
            <a:r>
              <a:rPr lang="en-GB">
                <a:ea typeface="+mn-lt"/>
                <a:cs typeface="+mn-lt"/>
              </a:rPr>
              <a:t> </a:t>
            </a:r>
            <a:r>
              <a:rPr lang="en-GB" err="1">
                <a:ea typeface="+mn-lt"/>
                <a:cs typeface="+mn-lt"/>
              </a:rPr>
              <a:t>nedomā</a:t>
            </a:r>
            <a:r>
              <a:rPr lang="en-GB">
                <a:ea typeface="+mn-lt"/>
                <a:cs typeface="+mn-lt"/>
              </a:rPr>
              <a:t> par </a:t>
            </a:r>
            <a:r>
              <a:rPr lang="en-GB" err="1">
                <a:ea typeface="+mn-lt"/>
                <a:cs typeface="+mn-lt"/>
              </a:rPr>
              <a:t>dzimumu</a:t>
            </a:r>
            <a:r>
              <a:rPr lang="en-GB">
                <a:ea typeface="+mn-lt"/>
                <a:cs typeface="+mn-lt"/>
              </a:rPr>
              <a:t> </a:t>
            </a:r>
            <a:r>
              <a:rPr lang="en-GB" err="1">
                <a:ea typeface="+mn-lt"/>
                <a:cs typeface="+mn-lt"/>
              </a:rPr>
              <a:t>līdzsvaru</a:t>
            </a:r>
            <a:r>
              <a:rPr lang="en-GB">
                <a:ea typeface="+mn-lt"/>
                <a:cs typeface="+mn-lt"/>
              </a:rPr>
              <a:t> </a:t>
            </a:r>
            <a:r>
              <a:rPr lang="en-GB" err="1">
                <a:ea typeface="+mn-lt"/>
                <a:cs typeface="+mn-lt"/>
              </a:rPr>
              <a:t>mācību</a:t>
            </a:r>
            <a:r>
              <a:rPr lang="en-GB">
                <a:ea typeface="+mn-lt"/>
                <a:cs typeface="+mn-lt"/>
              </a:rPr>
              <a:t> </a:t>
            </a:r>
            <a:r>
              <a:rPr lang="en-GB" err="1">
                <a:ea typeface="+mn-lt"/>
                <a:cs typeface="+mn-lt"/>
              </a:rPr>
              <a:t>resursos</a:t>
            </a:r>
            <a:r>
              <a:rPr lang="en-GB">
                <a:ea typeface="+mn-lt"/>
                <a:cs typeface="+mn-lt"/>
              </a:rPr>
              <a:t>. </a:t>
            </a:r>
            <a:r>
              <a:rPr lang="en-GB" err="1">
                <a:ea typeface="+mn-lt"/>
                <a:cs typeface="+mn-lt"/>
              </a:rPr>
              <a:t>Visās</a:t>
            </a:r>
            <a:r>
              <a:rPr lang="en-GB">
                <a:ea typeface="+mn-lt"/>
                <a:cs typeface="+mn-lt"/>
              </a:rPr>
              <a:t> </a:t>
            </a:r>
            <a:r>
              <a:rPr lang="en-GB" err="1">
                <a:ea typeface="+mn-lt"/>
                <a:cs typeface="+mn-lt"/>
              </a:rPr>
              <a:t>valstīs</a:t>
            </a:r>
            <a:r>
              <a:rPr lang="en-GB">
                <a:ea typeface="+mn-lt"/>
                <a:cs typeface="+mn-lt"/>
              </a:rPr>
              <a:t> </a:t>
            </a:r>
            <a:r>
              <a:rPr lang="en-GB" err="1">
                <a:ea typeface="+mn-lt"/>
                <a:cs typeface="+mn-lt"/>
              </a:rPr>
              <a:t>skolotāji</a:t>
            </a:r>
            <a:r>
              <a:rPr lang="en-GB">
                <a:ea typeface="+mn-lt"/>
                <a:cs typeface="+mn-lt"/>
              </a:rPr>
              <a:t> </a:t>
            </a:r>
            <a:r>
              <a:rPr lang="en-GB" err="1">
                <a:ea typeface="+mn-lt"/>
                <a:cs typeface="+mn-lt"/>
              </a:rPr>
              <a:t>izteica</a:t>
            </a:r>
            <a:r>
              <a:rPr lang="en-GB">
                <a:ea typeface="+mn-lt"/>
                <a:cs typeface="+mn-lt"/>
              </a:rPr>
              <a:t> </a:t>
            </a:r>
            <a:r>
              <a:rPr lang="en-GB" err="1">
                <a:ea typeface="+mn-lt"/>
                <a:cs typeface="+mn-lt"/>
              </a:rPr>
              <a:t>nepieciešamību</a:t>
            </a:r>
            <a:r>
              <a:rPr lang="en-GB">
                <a:ea typeface="+mn-lt"/>
                <a:cs typeface="+mn-lt"/>
              </a:rPr>
              <a:t> </a:t>
            </a:r>
            <a:r>
              <a:rPr lang="en-GB" err="1">
                <a:ea typeface="+mn-lt"/>
                <a:cs typeface="+mn-lt"/>
              </a:rPr>
              <a:t>pēc</a:t>
            </a:r>
            <a:r>
              <a:rPr lang="en-GB">
                <a:ea typeface="+mn-lt"/>
                <a:cs typeface="+mn-lt"/>
              </a:rPr>
              <a:t> </a:t>
            </a:r>
            <a:r>
              <a:rPr lang="en-GB" err="1">
                <a:ea typeface="+mn-lt"/>
                <a:cs typeface="+mn-lt"/>
              </a:rPr>
              <a:t>jaunākajām</a:t>
            </a:r>
            <a:r>
              <a:rPr lang="en-GB">
                <a:ea typeface="+mn-lt"/>
                <a:cs typeface="+mn-lt"/>
              </a:rPr>
              <a:t> </a:t>
            </a:r>
            <a:r>
              <a:rPr lang="en-GB" err="1">
                <a:ea typeface="+mn-lt"/>
                <a:cs typeface="+mn-lt"/>
              </a:rPr>
              <a:t>mācību</a:t>
            </a:r>
            <a:r>
              <a:rPr lang="en-GB">
                <a:ea typeface="+mn-lt"/>
                <a:cs typeface="+mn-lt"/>
              </a:rPr>
              <a:t> </a:t>
            </a:r>
            <a:r>
              <a:rPr lang="en-GB" err="1">
                <a:ea typeface="+mn-lt"/>
                <a:cs typeface="+mn-lt"/>
              </a:rPr>
              <a:t>grāmatām</a:t>
            </a:r>
            <a:r>
              <a:rPr lang="en-GB">
                <a:ea typeface="+mn-lt"/>
                <a:cs typeface="+mn-lt"/>
              </a:rPr>
              <a:t> </a:t>
            </a:r>
            <a:r>
              <a:rPr lang="en-GB" err="1">
                <a:ea typeface="+mn-lt"/>
                <a:cs typeface="+mn-lt"/>
              </a:rPr>
              <a:t>vai</a:t>
            </a:r>
            <a:r>
              <a:rPr lang="en-GB">
                <a:ea typeface="+mn-lt"/>
                <a:cs typeface="+mn-lt"/>
              </a:rPr>
              <a:t> </a:t>
            </a:r>
            <a:r>
              <a:rPr lang="en-GB" err="1">
                <a:ea typeface="+mn-lt"/>
                <a:cs typeface="+mn-lt"/>
              </a:rPr>
              <a:t>vadlīnijām</a:t>
            </a:r>
            <a:r>
              <a:rPr lang="en-GB">
                <a:ea typeface="+mn-lt"/>
                <a:cs typeface="+mn-lt"/>
              </a:rPr>
              <a:t>, </a:t>
            </a:r>
            <a:r>
              <a:rPr lang="en-GB" err="1">
                <a:ea typeface="+mn-lt"/>
                <a:cs typeface="+mn-lt"/>
              </a:rPr>
              <a:t>kā</a:t>
            </a:r>
            <a:r>
              <a:rPr lang="en-GB">
                <a:ea typeface="+mn-lt"/>
                <a:cs typeface="+mn-lt"/>
              </a:rPr>
              <a:t> </a:t>
            </a:r>
            <a:r>
              <a:rPr lang="en-GB" err="1">
                <a:ea typeface="+mn-lt"/>
                <a:cs typeface="+mn-lt"/>
              </a:rPr>
              <a:t>izmantot</a:t>
            </a:r>
            <a:r>
              <a:rPr lang="en-GB">
                <a:ea typeface="+mn-lt"/>
                <a:cs typeface="+mn-lt"/>
              </a:rPr>
              <a:t> </a:t>
            </a:r>
            <a:r>
              <a:rPr lang="en-GB" err="1">
                <a:ea typeface="+mn-lt"/>
                <a:cs typeface="+mn-lt"/>
              </a:rPr>
              <a:t>pieejamos</a:t>
            </a:r>
            <a:r>
              <a:rPr lang="en-GB">
                <a:ea typeface="+mn-lt"/>
                <a:cs typeface="+mn-lt"/>
              </a:rPr>
              <a:t> </a:t>
            </a:r>
            <a:r>
              <a:rPr lang="en-GB" err="1">
                <a:ea typeface="+mn-lt"/>
                <a:cs typeface="+mn-lt"/>
              </a:rPr>
              <a:t>avotus</a:t>
            </a:r>
            <a:r>
              <a:rPr lang="en-GB">
                <a:ea typeface="+mn-lt"/>
                <a:cs typeface="+mn-lt"/>
              </a:rPr>
              <a:t> un </a:t>
            </a:r>
            <a:r>
              <a:rPr lang="en-GB" err="1">
                <a:ea typeface="+mn-lt"/>
                <a:cs typeface="+mn-lt"/>
              </a:rPr>
              <a:t>risināt</a:t>
            </a:r>
            <a:r>
              <a:rPr lang="en-GB">
                <a:ea typeface="+mn-lt"/>
                <a:cs typeface="+mn-lt"/>
              </a:rPr>
              <a:t> </a:t>
            </a:r>
            <a:r>
              <a:rPr lang="en-GB" err="1">
                <a:ea typeface="+mn-lt"/>
                <a:cs typeface="+mn-lt"/>
              </a:rPr>
              <a:t>jutīgas</a:t>
            </a:r>
            <a:r>
              <a:rPr lang="en-GB">
                <a:ea typeface="+mn-lt"/>
                <a:cs typeface="+mn-lt"/>
              </a:rPr>
              <a:t> </a:t>
            </a:r>
            <a:r>
              <a:rPr lang="en-GB" err="1">
                <a:ea typeface="+mn-lt"/>
                <a:cs typeface="+mn-lt"/>
              </a:rPr>
              <a:t>tēmas</a:t>
            </a:r>
            <a:r>
              <a:rPr lang="en-GB">
                <a:ea typeface="+mn-lt"/>
                <a:cs typeface="+mn-lt"/>
              </a:rPr>
              <a:t>.</a:t>
            </a:r>
            <a:endParaRPr lang="en-GB">
              <a:ea typeface="+mn-lt"/>
              <a:cs typeface="Arial"/>
            </a:endParaRPr>
          </a:p>
        </p:txBody>
      </p:sp>
    </p:spTree>
    <p:extLst>
      <p:ext uri="{BB962C8B-B14F-4D97-AF65-F5344CB8AC3E}">
        <p14:creationId xmlns:p14="http://schemas.microsoft.com/office/powerpoint/2010/main" val="19804629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665E7346-D510-F864-42B3-BDD30C2A1268}"/>
              </a:ext>
            </a:extLst>
          </p:cNvPr>
          <p:cNvSpPr>
            <a:spLocks noGrp="1"/>
          </p:cNvSpPr>
          <p:nvPr>
            <p:ph type="title"/>
          </p:nvPr>
        </p:nvSpPr>
        <p:spPr>
          <a:xfrm>
            <a:off x="1143000" y="872935"/>
            <a:ext cx="9905999" cy="770348"/>
          </a:xfrm>
        </p:spPr>
        <p:txBody>
          <a:bodyPr>
            <a:normAutofit fontScale="90000"/>
          </a:bodyPr>
          <a:lstStyle/>
          <a:p>
            <a:r>
              <a:rPr lang="lv-LV" sz="3600">
                <a:ea typeface="+mj-lt"/>
                <a:cs typeface="+mj-lt"/>
              </a:rPr>
              <a:t>Stambulas konvencijas ratifikācijas diskusiju mediju atspoguļojuma analīze </a:t>
            </a:r>
            <a:endParaRPr lang="lv-LV"/>
          </a:p>
        </p:txBody>
      </p:sp>
      <p:sp>
        <p:nvSpPr>
          <p:cNvPr id="6" name="Satura vietturis 5">
            <a:extLst>
              <a:ext uri="{FF2B5EF4-FFF2-40B4-BE49-F238E27FC236}">
                <a16:creationId xmlns:a16="http://schemas.microsoft.com/office/drawing/2014/main" id="{FFFBA29A-9D52-F474-C912-D3F59A65D540}"/>
              </a:ext>
            </a:extLst>
          </p:cNvPr>
          <p:cNvSpPr>
            <a:spLocks noGrp="1"/>
          </p:cNvSpPr>
          <p:nvPr>
            <p:ph idx="1"/>
          </p:nvPr>
        </p:nvSpPr>
        <p:spPr>
          <a:xfrm>
            <a:off x="1143000" y="2052626"/>
            <a:ext cx="9905999" cy="4017968"/>
          </a:xfrm>
        </p:spPr>
        <p:txBody>
          <a:bodyPr vert="horz" lIns="91440" tIns="45720" rIns="91440" bIns="45720" rtlCol="0" anchor="t">
            <a:normAutofit fontScale="92500" lnSpcReduction="20000"/>
          </a:bodyPr>
          <a:lstStyle/>
          <a:p>
            <a:r>
              <a:rPr lang="lv-LV" sz="1600">
                <a:ea typeface="+mn-lt"/>
                <a:cs typeface="+mn-lt"/>
              </a:rPr>
              <a:t>Galvenais ieguvums – salīdzinājums starp Baltijas valstīm </a:t>
            </a:r>
            <a:endParaRPr lang="lv-LV" sz="1600"/>
          </a:p>
          <a:p>
            <a:r>
              <a:rPr lang="lv-LV" sz="1600" err="1">
                <a:ea typeface="+mn-lt"/>
                <a:cs typeface="+mn-lt"/>
              </a:rPr>
              <a:t>kontentanalīze</a:t>
            </a:r>
            <a:r>
              <a:rPr lang="lv-LV" sz="1600">
                <a:ea typeface="+mn-lt"/>
                <a:cs typeface="+mn-lt"/>
              </a:rPr>
              <a:t> un diskursa analīze</a:t>
            </a:r>
            <a:endParaRPr lang="lv-LV" sz="1600"/>
          </a:p>
          <a:p>
            <a:r>
              <a:rPr lang="lv-LV" sz="1600">
                <a:ea typeface="+mn-lt"/>
                <a:cs typeface="+mn-lt"/>
              </a:rPr>
              <a:t>Latvijā analizēti sekulāri un reliģisko kopienu  </a:t>
            </a:r>
            <a:endParaRPr lang="lv-LV" sz="1600"/>
          </a:p>
          <a:p>
            <a:r>
              <a:rPr lang="lv-LV" sz="1600">
                <a:ea typeface="+mn-lt"/>
                <a:cs typeface="+mn-lt"/>
              </a:rPr>
              <a:t>7+7 mediji</a:t>
            </a:r>
            <a:endParaRPr lang="lv-LV" sz="1600"/>
          </a:p>
          <a:p>
            <a:r>
              <a:rPr lang="lv-LV" sz="1200" b="1" err="1">
                <a:ea typeface="+mn-lt"/>
                <a:cs typeface="+mn-lt"/>
              </a:rPr>
              <a:t>Religious</a:t>
            </a:r>
            <a:r>
              <a:rPr lang="lv-LV" sz="1200" b="1">
                <a:ea typeface="+mn-lt"/>
                <a:cs typeface="+mn-lt"/>
              </a:rPr>
              <a:t> </a:t>
            </a:r>
            <a:r>
              <a:rPr lang="lv-LV" sz="1200" b="1" err="1">
                <a:ea typeface="+mn-lt"/>
                <a:cs typeface="+mn-lt"/>
              </a:rPr>
              <a:t>Voices</a:t>
            </a:r>
            <a:r>
              <a:rPr lang="lv-LV" sz="1200" b="1">
                <a:ea typeface="+mn-lt"/>
                <a:cs typeface="+mn-lt"/>
              </a:rPr>
              <a:t> </a:t>
            </a:r>
            <a:r>
              <a:rPr lang="lv-LV" sz="1200" b="1" err="1">
                <a:ea typeface="+mn-lt"/>
                <a:cs typeface="+mn-lt"/>
              </a:rPr>
              <a:t>Against</a:t>
            </a:r>
            <a:r>
              <a:rPr lang="lv-LV" sz="1200" b="1">
                <a:ea typeface="+mn-lt"/>
                <a:cs typeface="+mn-lt"/>
              </a:rPr>
              <a:t> “</a:t>
            </a:r>
            <a:r>
              <a:rPr lang="lv-LV" sz="1200" b="1" err="1">
                <a:ea typeface="+mn-lt"/>
                <a:cs typeface="+mn-lt"/>
              </a:rPr>
              <a:t>Gender</a:t>
            </a:r>
            <a:r>
              <a:rPr lang="lv-LV" sz="1200" b="1">
                <a:ea typeface="+mn-lt"/>
                <a:cs typeface="+mn-lt"/>
              </a:rPr>
              <a:t>  </a:t>
            </a:r>
            <a:r>
              <a:rPr lang="lv-LV" sz="1200" b="1" err="1">
                <a:ea typeface="+mn-lt"/>
                <a:cs typeface="+mn-lt"/>
              </a:rPr>
              <a:t>Ideology</a:t>
            </a:r>
            <a:r>
              <a:rPr lang="lv-LV" sz="1200" b="1">
                <a:ea typeface="+mn-lt"/>
                <a:cs typeface="+mn-lt"/>
              </a:rPr>
              <a:t>” </a:t>
            </a:r>
            <a:r>
              <a:rPr lang="lv-LV" sz="1200" b="1" err="1">
                <a:ea typeface="+mn-lt"/>
                <a:cs typeface="+mn-lt"/>
              </a:rPr>
              <a:t>in</a:t>
            </a:r>
            <a:r>
              <a:rPr lang="lv-LV" sz="1200" b="1">
                <a:ea typeface="+mn-lt"/>
                <a:cs typeface="+mn-lt"/>
              </a:rPr>
              <a:t> </a:t>
            </a:r>
            <a:r>
              <a:rPr lang="lv-LV" sz="1200" b="1" err="1">
                <a:ea typeface="+mn-lt"/>
                <a:cs typeface="+mn-lt"/>
              </a:rPr>
              <a:t>the</a:t>
            </a:r>
            <a:r>
              <a:rPr lang="lv-LV" sz="1200" b="1">
                <a:ea typeface="+mn-lt"/>
                <a:cs typeface="+mn-lt"/>
              </a:rPr>
              <a:t> </a:t>
            </a:r>
            <a:r>
              <a:rPr lang="lv-LV" sz="1200" b="1" err="1">
                <a:ea typeface="+mn-lt"/>
                <a:cs typeface="+mn-lt"/>
              </a:rPr>
              <a:t>Discourse</a:t>
            </a:r>
            <a:r>
              <a:rPr lang="lv-LV" sz="1200" b="1">
                <a:ea typeface="+mn-lt"/>
                <a:cs typeface="+mn-lt"/>
              </a:rPr>
              <a:t> </a:t>
            </a:r>
            <a:r>
              <a:rPr lang="lv-LV" sz="1200" b="1" err="1">
                <a:ea typeface="+mn-lt"/>
                <a:cs typeface="+mn-lt"/>
              </a:rPr>
              <a:t>on</a:t>
            </a:r>
            <a:r>
              <a:rPr lang="lv-LV" sz="1200" b="1">
                <a:ea typeface="+mn-lt"/>
                <a:cs typeface="+mn-lt"/>
              </a:rPr>
              <a:t> </a:t>
            </a:r>
            <a:r>
              <a:rPr lang="lv-LV" sz="1200" b="1" err="1">
                <a:ea typeface="+mn-lt"/>
                <a:cs typeface="+mn-lt"/>
              </a:rPr>
              <a:t>the</a:t>
            </a:r>
            <a:r>
              <a:rPr lang="lv-LV" sz="1200" b="1">
                <a:ea typeface="+mn-lt"/>
                <a:cs typeface="+mn-lt"/>
              </a:rPr>
              <a:t> </a:t>
            </a:r>
            <a:r>
              <a:rPr lang="lv-LV" sz="1200" b="1" err="1">
                <a:ea typeface="+mn-lt"/>
                <a:cs typeface="+mn-lt"/>
              </a:rPr>
              <a:t>Ratification</a:t>
            </a:r>
            <a:r>
              <a:rPr lang="lv-LV" sz="1200" b="1">
                <a:ea typeface="+mn-lt"/>
                <a:cs typeface="+mn-lt"/>
              </a:rPr>
              <a:t> </a:t>
            </a:r>
            <a:r>
              <a:rPr lang="lv-LV" sz="1200" b="1" err="1">
                <a:ea typeface="+mn-lt"/>
                <a:cs typeface="+mn-lt"/>
              </a:rPr>
              <a:t>of</a:t>
            </a:r>
            <a:r>
              <a:rPr lang="lv-LV" sz="1200" b="1">
                <a:ea typeface="+mn-lt"/>
                <a:cs typeface="+mn-lt"/>
              </a:rPr>
              <a:t> </a:t>
            </a:r>
            <a:r>
              <a:rPr lang="lv-LV" sz="1200" b="1" err="1">
                <a:ea typeface="+mn-lt"/>
                <a:cs typeface="+mn-lt"/>
              </a:rPr>
              <a:t>the</a:t>
            </a:r>
            <a:r>
              <a:rPr lang="lv-LV" sz="1200" b="1">
                <a:ea typeface="+mn-lt"/>
                <a:cs typeface="+mn-lt"/>
              </a:rPr>
              <a:t> </a:t>
            </a:r>
            <a:r>
              <a:rPr lang="lv-LV" sz="1200" b="1" err="1">
                <a:ea typeface="+mn-lt"/>
                <a:cs typeface="+mn-lt"/>
              </a:rPr>
              <a:t>Istanbul</a:t>
            </a:r>
            <a:r>
              <a:rPr lang="lv-LV" sz="1200" b="1">
                <a:ea typeface="+mn-lt"/>
                <a:cs typeface="+mn-lt"/>
              </a:rPr>
              <a:t> </a:t>
            </a:r>
            <a:r>
              <a:rPr lang="lv-LV" sz="1200" b="1" err="1">
                <a:ea typeface="+mn-lt"/>
                <a:cs typeface="+mn-lt"/>
              </a:rPr>
              <a:t>Convention</a:t>
            </a:r>
            <a:r>
              <a:rPr lang="lv-LV" sz="1200" b="1">
                <a:ea typeface="+mn-lt"/>
                <a:cs typeface="+mn-lt"/>
              </a:rPr>
              <a:t> </a:t>
            </a:r>
            <a:r>
              <a:rPr lang="lv-LV" sz="1200" b="1" err="1">
                <a:ea typeface="+mn-lt"/>
                <a:cs typeface="+mn-lt"/>
              </a:rPr>
              <a:t>in</a:t>
            </a:r>
            <a:r>
              <a:rPr lang="lv-LV" sz="1200" b="1">
                <a:ea typeface="+mn-lt"/>
                <a:cs typeface="+mn-lt"/>
              </a:rPr>
              <a:t> </a:t>
            </a:r>
            <a:r>
              <a:rPr lang="lv-LV" sz="1200" b="1" err="1">
                <a:ea typeface="+mn-lt"/>
                <a:cs typeface="+mn-lt"/>
              </a:rPr>
              <a:t>Latvian</a:t>
            </a:r>
            <a:r>
              <a:rPr lang="lv-LV" sz="1200" b="1">
                <a:ea typeface="+mn-lt"/>
                <a:cs typeface="+mn-lt"/>
              </a:rPr>
              <a:t> </a:t>
            </a:r>
            <a:r>
              <a:rPr lang="lv-LV" sz="1200" b="1" err="1">
                <a:ea typeface="+mn-lt"/>
                <a:cs typeface="+mn-lt"/>
              </a:rPr>
              <a:t>and</a:t>
            </a:r>
            <a:r>
              <a:rPr lang="lv-LV" sz="1200" b="1">
                <a:ea typeface="+mn-lt"/>
                <a:cs typeface="+mn-lt"/>
              </a:rPr>
              <a:t> </a:t>
            </a:r>
            <a:r>
              <a:rPr lang="lv-LV" sz="1200" b="1" err="1">
                <a:ea typeface="+mn-lt"/>
                <a:cs typeface="+mn-lt"/>
              </a:rPr>
              <a:t>Lithuanian</a:t>
            </a:r>
            <a:r>
              <a:rPr lang="lv-LV" sz="1200" b="1">
                <a:ea typeface="+mn-lt"/>
                <a:cs typeface="+mn-lt"/>
              </a:rPr>
              <a:t> </a:t>
            </a:r>
            <a:r>
              <a:rPr lang="lv-LV" sz="1200" b="1" err="1">
                <a:ea typeface="+mn-lt"/>
                <a:cs typeface="+mn-lt"/>
              </a:rPr>
              <a:t>Media</a:t>
            </a:r>
            <a:endParaRPr lang="lv-LV" sz="1200"/>
          </a:p>
          <a:p>
            <a:r>
              <a:rPr lang="lv-LV" sz="1400">
                <a:ea typeface="+mn-lt"/>
                <a:cs typeface="+mn-lt"/>
              </a:rPr>
              <a:t>žurnālam </a:t>
            </a:r>
            <a:r>
              <a:rPr lang="lv-LV" sz="1400" b="1" u="sng">
                <a:ea typeface="+mn-lt"/>
                <a:cs typeface="+mn-lt"/>
                <a:hlinkClick r:id="rId2"/>
              </a:rPr>
              <a:t>Religion and Society in Central and Eastern Europe</a:t>
            </a:r>
            <a:r>
              <a:rPr lang="lv-LV" sz="1400" b="1" u="sng">
                <a:ea typeface="+mn-lt"/>
                <a:cs typeface="+mn-lt"/>
              </a:rPr>
              <a:t>, </a:t>
            </a:r>
            <a:r>
              <a:rPr lang="lv-LV" sz="1400">
                <a:ea typeface="+mn-lt"/>
                <a:cs typeface="+mn-lt"/>
              </a:rPr>
              <a:t>kopā ar </a:t>
            </a:r>
            <a:r>
              <a:rPr lang="lv-LV" sz="1400" err="1">
                <a:ea typeface="+mn-lt"/>
                <a:cs typeface="+mn-lt"/>
              </a:rPr>
              <a:t>Gintari</a:t>
            </a:r>
            <a:r>
              <a:rPr lang="lv-LV" sz="1400">
                <a:ea typeface="+mn-lt"/>
                <a:cs typeface="+mn-lt"/>
              </a:rPr>
              <a:t> </a:t>
            </a:r>
            <a:r>
              <a:rPr lang="lv-LV" sz="1400" err="1">
                <a:ea typeface="+mn-lt"/>
                <a:cs typeface="+mn-lt"/>
              </a:rPr>
              <a:t>Poci</a:t>
            </a:r>
            <a:r>
              <a:rPr lang="lv-LV" sz="1400">
                <a:ea typeface="+mn-lt"/>
                <a:cs typeface="+mn-lt"/>
              </a:rPr>
              <a:t>, VLU</a:t>
            </a:r>
            <a:endParaRPr lang="lv-LV" sz="1400"/>
          </a:p>
          <a:p>
            <a:r>
              <a:rPr lang="lv-LV" sz="1400">
                <a:ea typeface="+mn-lt"/>
                <a:cs typeface="+mn-lt"/>
              </a:rPr>
              <a:t>Reliģisko organizāciju pārstāvji LV un LT ir identificējami kā publiskās sfēras </a:t>
            </a:r>
            <a:r>
              <a:rPr lang="lv-LV" sz="1400" err="1">
                <a:ea typeface="+mn-lt"/>
                <a:cs typeface="+mn-lt"/>
              </a:rPr>
              <a:t>aktori</a:t>
            </a:r>
            <a:r>
              <a:rPr lang="lv-LV" sz="1400">
                <a:ea typeface="+mn-lt"/>
                <a:cs typeface="+mn-lt"/>
              </a:rPr>
              <a:t> ar negatīvu nostāju pret ratifikāciju, tomēr abās valstīs atšķirīgi – Latvijā mazāk tieši, vairāk pastarpināti, medijos dominē politiķi, apsūdzot dzimtes ideoloģijas ievazāšanā</a:t>
            </a:r>
            <a:endParaRPr lang="lv-LV" sz="1400"/>
          </a:p>
          <a:p>
            <a:r>
              <a:rPr lang="lv-LV" sz="1400" b="1" err="1">
                <a:ea typeface="+mn-lt"/>
                <a:cs typeface="+mn-lt"/>
              </a:rPr>
              <a:t>Baltic</a:t>
            </a:r>
            <a:r>
              <a:rPr lang="lv-LV" sz="1400" b="1">
                <a:ea typeface="+mn-lt"/>
                <a:cs typeface="+mn-lt"/>
              </a:rPr>
              <a:t> </a:t>
            </a:r>
            <a:r>
              <a:rPr lang="lv-LV" sz="1400" b="1" err="1">
                <a:ea typeface="+mn-lt"/>
                <a:cs typeface="+mn-lt"/>
              </a:rPr>
              <a:t>Parable</a:t>
            </a:r>
            <a:r>
              <a:rPr lang="lv-LV" sz="1400" b="1">
                <a:ea typeface="+mn-lt"/>
                <a:cs typeface="+mn-lt"/>
              </a:rPr>
              <a:t>: Christian </a:t>
            </a:r>
            <a:r>
              <a:rPr lang="lv-LV" sz="1400" b="1" err="1">
                <a:ea typeface="+mn-lt"/>
                <a:cs typeface="+mn-lt"/>
              </a:rPr>
              <a:t>Opinions</a:t>
            </a:r>
            <a:r>
              <a:rPr lang="lv-LV" sz="1400" b="1">
                <a:ea typeface="+mn-lt"/>
                <a:cs typeface="+mn-lt"/>
              </a:rPr>
              <a:t> </a:t>
            </a:r>
            <a:r>
              <a:rPr lang="lv-LV" sz="1400" b="1" err="1">
                <a:ea typeface="+mn-lt"/>
                <a:cs typeface="+mn-lt"/>
              </a:rPr>
              <a:t>on</a:t>
            </a:r>
            <a:r>
              <a:rPr lang="lv-LV" sz="1400" b="1">
                <a:ea typeface="+mn-lt"/>
                <a:cs typeface="+mn-lt"/>
              </a:rPr>
              <a:t> </a:t>
            </a:r>
            <a:r>
              <a:rPr lang="lv-LV" sz="1400" b="1" err="1">
                <a:ea typeface="+mn-lt"/>
                <a:cs typeface="+mn-lt"/>
              </a:rPr>
              <a:t>Gendered</a:t>
            </a:r>
            <a:r>
              <a:rPr lang="lv-LV" sz="1400" b="1">
                <a:ea typeface="+mn-lt"/>
                <a:cs typeface="+mn-lt"/>
              </a:rPr>
              <a:t> </a:t>
            </a:r>
            <a:r>
              <a:rPr lang="lv-LV" sz="1400" b="1" err="1">
                <a:ea typeface="+mn-lt"/>
                <a:cs typeface="+mn-lt"/>
              </a:rPr>
              <a:t>Violence</a:t>
            </a:r>
            <a:r>
              <a:rPr lang="lv-LV" sz="1400" b="1">
                <a:ea typeface="+mn-lt"/>
                <a:cs typeface="+mn-lt"/>
              </a:rPr>
              <a:t> </a:t>
            </a:r>
            <a:r>
              <a:rPr lang="lv-LV" sz="1400" b="1" err="1">
                <a:ea typeface="+mn-lt"/>
                <a:cs typeface="+mn-lt"/>
              </a:rPr>
              <a:t>in</a:t>
            </a:r>
            <a:r>
              <a:rPr lang="lv-LV" sz="1400" b="1">
                <a:ea typeface="+mn-lt"/>
                <a:cs typeface="+mn-lt"/>
              </a:rPr>
              <a:t> </a:t>
            </a:r>
            <a:r>
              <a:rPr lang="lv-LV" sz="1400" b="1" err="1">
                <a:ea typeface="+mn-lt"/>
                <a:cs typeface="+mn-lt"/>
              </a:rPr>
              <a:t>the</a:t>
            </a:r>
            <a:r>
              <a:rPr lang="lv-LV" sz="1400" b="1">
                <a:ea typeface="+mn-lt"/>
                <a:cs typeface="+mn-lt"/>
              </a:rPr>
              <a:t> </a:t>
            </a:r>
            <a:r>
              <a:rPr lang="lv-LV" sz="1400" b="1" err="1">
                <a:ea typeface="+mn-lt"/>
                <a:cs typeface="+mn-lt"/>
              </a:rPr>
              <a:t>Context</a:t>
            </a:r>
            <a:r>
              <a:rPr lang="lv-LV" sz="1400" b="1">
                <a:ea typeface="+mn-lt"/>
                <a:cs typeface="+mn-lt"/>
              </a:rPr>
              <a:t> </a:t>
            </a:r>
            <a:r>
              <a:rPr lang="lv-LV" sz="1400" b="1" err="1">
                <a:ea typeface="+mn-lt"/>
                <a:cs typeface="+mn-lt"/>
              </a:rPr>
              <a:t>of</a:t>
            </a:r>
            <a:r>
              <a:rPr lang="lv-LV" sz="1400" b="1">
                <a:ea typeface="+mn-lt"/>
                <a:cs typeface="+mn-lt"/>
              </a:rPr>
              <a:t> </a:t>
            </a:r>
            <a:r>
              <a:rPr lang="lv-LV" sz="1400" b="1" err="1">
                <a:ea typeface="+mn-lt"/>
                <a:cs typeface="+mn-lt"/>
              </a:rPr>
              <a:t>Istanbul</a:t>
            </a:r>
            <a:r>
              <a:rPr lang="lv-LV" sz="1400" b="1">
                <a:ea typeface="+mn-lt"/>
                <a:cs typeface="+mn-lt"/>
              </a:rPr>
              <a:t> </a:t>
            </a:r>
            <a:r>
              <a:rPr lang="lv-LV" sz="1400" b="1" err="1">
                <a:ea typeface="+mn-lt"/>
                <a:cs typeface="+mn-lt"/>
              </a:rPr>
              <a:t>Convention</a:t>
            </a:r>
            <a:r>
              <a:rPr lang="lv-LV" sz="1400" b="1">
                <a:ea typeface="+mn-lt"/>
                <a:cs typeface="+mn-lt"/>
              </a:rPr>
              <a:t> </a:t>
            </a:r>
            <a:r>
              <a:rPr lang="lv-LV" sz="1400" b="1" err="1">
                <a:ea typeface="+mn-lt"/>
                <a:cs typeface="+mn-lt"/>
              </a:rPr>
              <a:t>in</a:t>
            </a:r>
            <a:r>
              <a:rPr lang="lv-LV" sz="1400" b="1">
                <a:ea typeface="+mn-lt"/>
                <a:cs typeface="+mn-lt"/>
              </a:rPr>
              <a:t> </a:t>
            </a:r>
            <a:r>
              <a:rPr lang="lv-LV" sz="1400" b="1" err="1">
                <a:ea typeface="+mn-lt"/>
                <a:cs typeface="+mn-lt"/>
              </a:rPr>
              <a:t>Baltic</a:t>
            </a:r>
            <a:r>
              <a:rPr lang="lv-LV" sz="1400" b="1">
                <a:ea typeface="+mn-lt"/>
                <a:cs typeface="+mn-lt"/>
              </a:rPr>
              <a:t> </a:t>
            </a:r>
            <a:r>
              <a:rPr lang="lv-LV" sz="1400" b="1" err="1">
                <a:ea typeface="+mn-lt"/>
                <a:cs typeface="+mn-lt"/>
              </a:rPr>
              <a:t>Countries</a:t>
            </a:r>
            <a:endParaRPr lang="lv-LV" sz="1400"/>
          </a:p>
          <a:p>
            <a:r>
              <a:rPr lang="lv-LV" sz="1400">
                <a:ea typeface="+mn-lt"/>
                <a:cs typeface="+mn-lt"/>
              </a:rPr>
              <a:t>grāmatai kopā ar </a:t>
            </a:r>
            <a:r>
              <a:rPr lang="lv-LV" sz="1400" err="1">
                <a:ea typeface="+mn-lt"/>
                <a:cs typeface="+mn-lt"/>
              </a:rPr>
              <a:t>Gintari</a:t>
            </a:r>
            <a:r>
              <a:rPr lang="lv-LV" sz="1400">
                <a:ea typeface="+mn-lt"/>
                <a:cs typeface="+mn-lt"/>
              </a:rPr>
              <a:t> </a:t>
            </a:r>
            <a:r>
              <a:rPr lang="lv-LV" sz="1400" err="1">
                <a:ea typeface="+mn-lt"/>
                <a:cs typeface="+mn-lt"/>
              </a:rPr>
              <a:t>Poci</a:t>
            </a:r>
            <a:r>
              <a:rPr lang="lv-LV" sz="1400">
                <a:ea typeface="+mn-lt"/>
                <a:cs typeface="+mn-lt"/>
              </a:rPr>
              <a:t>, VLU, </a:t>
            </a:r>
            <a:r>
              <a:rPr lang="lv-LV" sz="1400" err="1">
                <a:ea typeface="+mn-lt"/>
                <a:cs typeface="+mn-lt"/>
              </a:rPr>
              <a:t>Anni</a:t>
            </a:r>
            <a:r>
              <a:rPr lang="lv-LV" sz="1400">
                <a:ea typeface="+mn-lt"/>
                <a:cs typeface="+mn-lt"/>
              </a:rPr>
              <a:t> </a:t>
            </a:r>
            <a:r>
              <a:rPr lang="lv-LV" sz="1400" err="1">
                <a:ea typeface="+mn-lt"/>
                <a:cs typeface="+mn-lt"/>
              </a:rPr>
              <a:t>Kullu</a:t>
            </a:r>
            <a:r>
              <a:rPr lang="lv-LV" sz="1400">
                <a:ea typeface="+mn-lt"/>
                <a:cs typeface="+mn-lt"/>
              </a:rPr>
              <a:t>, TU</a:t>
            </a:r>
            <a:endParaRPr lang="lv-LV" sz="1400"/>
          </a:p>
          <a:p>
            <a:r>
              <a:rPr lang="lv-LV" sz="1400">
                <a:ea typeface="+mn-lt"/>
                <a:cs typeface="+mn-lt"/>
              </a:rPr>
              <a:t>Mijiedarbība starp politiku un reliģiju argumentu veidošanā pret SK Baltijā</a:t>
            </a:r>
            <a:endParaRPr lang="lv-LV" sz="1400"/>
          </a:p>
        </p:txBody>
      </p:sp>
      <p:pic>
        <p:nvPicPr>
          <p:cNvPr id="7" name="Attēls 6" descr="Attēls, kurā ir teksts, ekrānuzņēmums, cipars, fonts&#10;&#10;Apraksts ģenerēts automātiski">
            <a:extLst>
              <a:ext uri="{FF2B5EF4-FFF2-40B4-BE49-F238E27FC236}">
                <a16:creationId xmlns:a16="http://schemas.microsoft.com/office/drawing/2014/main" id="{82AC1049-B70F-727A-FD14-476867F7E354}"/>
              </a:ext>
            </a:extLst>
          </p:cNvPr>
          <p:cNvPicPr>
            <a:picLocks noChangeAspect="1"/>
          </p:cNvPicPr>
          <p:nvPr/>
        </p:nvPicPr>
        <p:blipFill>
          <a:blip r:embed="rId3"/>
          <a:stretch>
            <a:fillRect/>
          </a:stretch>
        </p:blipFill>
        <p:spPr>
          <a:xfrm>
            <a:off x="7318208" y="1335692"/>
            <a:ext cx="3473450" cy="2093123"/>
          </a:xfrm>
          <a:prstGeom prst="rect">
            <a:avLst/>
          </a:prstGeom>
        </p:spPr>
      </p:pic>
    </p:spTree>
    <p:extLst>
      <p:ext uri="{BB962C8B-B14F-4D97-AF65-F5344CB8AC3E}">
        <p14:creationId xmlns:p14="http://schemas.microsoft.com/office/powerpoint/2010/main" val="2811678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EF5BD0C4-F822-DA22-7A5F-FF9EC4FCD743}"/>
              </a:ext>
            </a:extLst>
          </p:cNvPr>
          <p:cNvSpPr>
            <a:spLocks noGrp="1"/>
          </p:cNvSpPr>
          <p:nvPr>
            <p:ph type="title"/>
          </p:nvPr>
        </p:nvSpPr>
        <p:spPr/>
        <p:txBody>
          <a:bodyPr/>
          <a:lstStyle/>
          <a:p>
            <a:r>
              <a:rPr lang="lv-LV">
                <a:latin typeface="Calibri"/>
                <a:cs typeface="Calibri"/>
              </a:rPr>
              <a:t>Kopsavilkums: rezultāti</a:t>
            </a:r>
          </a:p>
        </p:txBody>
      </p:sp>
      <p:sp>
        <p:nvSpPr>
          <p:cNvPr id="3" name="Satura vietturis 2">
            <a:extLst>
              <a:ext uri="{FF2B5EF4-FFF2-40B4-BE49-F238E27FC236}">
                <a16:creationId xmlns:a16="http://schemas.microsoft.com/office/drawing/2014/main" id="{582D2142-EF04-504D-D9E5-21A6B930E83B}"/>
              </a:ext>
            </a:extLst>
          </p:cNvPr>
          <p:cNvSpPr>
            <a:spLocks noGrp="1"/>
          </p:cNvSpPr>
          <p:nvPr>
            <p:ph idx="1"/>
          </p:nvPr>
        </p:nvSpPr>
        <p:spPr>
          <a:xfrm>
            <a:off x="1143000" y="2332026"/>
            <a:ext cx="9905999" cy="3928478"/>
          </a:xfrm>
        </p:spPr>
        <p:txBody>
          <a:bodyPr vert="horz" lIns="91440" tIns="45720" rIns="91440" bIns="45720" rtlCol="0" anchor="t">
            <a:normAutofit/>
          </a:bodyPr>
          <a:lstStyle/>
          <a:p>
            <a:r>
              <a:rPr lang="lv-LV" dirty="0">
                <a:latin typeface="Walbaum Display"/>
                <a:cs typeface="Calibri"/>
              </a:rPr>
              <a:t>Uzskati par dzimtes lomām visbiežāk balstās vispārējos priekšstatos,  arī reliģijā nav reliģiski motivēti. Piemēram, intervētās "zina", ko Bībele saka par dzimti, vēl pirms teksta lasīšanas</a:t>
            </a:r>
          </a:p>
          <a:p>
            <a:r>
              <a:rPr lang="lv-LV" dirty="0">
                <a:latin typeface="Walbaum Display"/>
                <a:cs typeface="Calibri"/>
              </a:rPr>
              <a:t>Arī ārēji it kā monolītās konservatīvās kristīgajās konfesijās ir sastopama dažādība uzskatos par dzimti.</a:t>
            </a:r>
            <a:endParaRPr lang="lv-LV" i="1" dirty="0">
              <a:latin typeface="Walbaum Display"/>
              <a:ea typeface="+mn-lt"/>
              <a:cs typeface="+mn-lt"/>
            </a:endParaRPr>
          </a:p>
          <a:p>
            <a:r>
              <a:rPr lang="lv-LV" i="0" dirty="0">
                <a:latin typeface="Walbaum Display"/>
                <a:ea typeface="+mn-lt"/>
                <a:cs typeface="+mn-lt"/>
              </a:rPr>
              <a:t>Dzimumu līdztiesības jautājumā joprojām svarīgu lomu spēlē </a:t>
            </a:r>
            <a:r>
              <a:rPr lang="lv-LV" dirty="0">
                <a:latin typeface="Walbaum Display"/>
                <a:ea typeface="+mn-lt"/>
                <a:cs typeface="+mn-lt"/>
              </a:rPr>
              <a:t>reliģisko</a:t>
            </a:r>
            <a:r>
              <a:rPr lang="lv-LV" i="0" dirty="0">
                <a:latin typeface="Walbaum Display"/>
                <a:ea typeface="+mn-lt"/>
                <a:cs typeface="+mn-lt"/>
              </a:rPr>
              <a:t> un </a:t>
            </a:r>
            <a:r>
              <a:rPr lang="lv-LV" dirty="0">
                <a:latin typeface="Walbaum Display"/>
                <a:ea typeface="+mn-lt"/>
                <a:cs typeface="+mn-lt"/>
              </a:rPr>
              <a:t>laicīgo</a:t>
            </a:r>
            <a:r>
              <a:rPr lang="lv-LV" i="0" dirty="0">
                <a:latin typeface="Walbaum Display"/>
                <a:ea typeface="+mn-lt"/>
                <a:cs typeface="+mn-lt"/>
              </a:rPr>
              <a:t> uzskatu duālisms. To lielā mērā ietekmē arī nacionālā reliģiskā ainava.</a:t>
            </a:r>
            <a:endParaRPr lang="lv-LV" i="1" dirty="0">
              <a:latin typeface="Walbaum Display"/>
              <a:ea typeface="+mn-lt"/>
              <a:cs typeface="+mn-lt"/>
            </a:endParaRPr>
          </a:p>
          <a:p>
            <a:pPr lvl="1"/>
            <a:endParaRPr lang="lv-LV" i="0">
              <a:latin typeface="Calibri"/>
              <a:cs typeface="Calibri"/>
            </a:endParaRPr>
          </a:p>
        </p:txBody>
      </p:sp>
    </p:spTree>
    <p:extLst>
      <p:ext uri="{BB962C8B-B14F-4D97-AF65-F5344CB8AC3E}">
        <p14:creationId xmlns:p14="http://schemas.microsoft.com/office/powerpoint/2010/main" val="17275587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BA6F1-A8D4-B9E7-93C9-51408F91D5DA}"/>
              </a:ext>
            </a:extLst>
          </p:cNvPr>
          <p:cNvSpPr>
            <a:spLocks noGrp="1"/>
          </p:cNvSpPr>
          <p:nvPr>
            <p:ph type="title"/>
          </p:nvPr>
        </p:nvSpPr>
        <p:spPr/>
        <p:txBody>
          <a:bodyPr/>
          <a:lstStyle/>
          <a:p>
            <a:r>
              <a:rPr lang="lv-LV">
                <a:ea typeface="+mj-lt"/>
                <a:cs typeface="+mj-lt"/>
              </a:rPr>
              <a:t>Kopsavilkums: rezultāti</a:t>
            </a:r>
            <a:endParaRPr lang="en-US"/>
          </a:p>
        </p:txBody>
      </p:sp>
      <p:sp>
        <p:nvSpPr>
          <p:cNvPr id="3" name="Content Placeholder 2">
            <a:extLst>
              <a:ext uri="{FF2B5EF4-FFF2-40B4-BE49-F238E27FC236}">
                <a16:creationId xmlns:a16="http://schemas.microsoft.com/office/drawing/2014/main" id="{1C332F73-E93F-19C0-CD03-65586090AC7C}"/>
              </a:ext>
            </a:extLst>
          </p:cNvPr>
          <p:cNvSpPr>
            <a:spLocks noGrp="1"/>
          </p:cNvSpPr>
          <p:nvPr>
            <p:ph idx="1"/>
          </p:nvPr>
        </p:nvSpPr>
        <p:spPr/>
        <p:txBody>
          <a:bodyPr vert="horz" lIns="91440" tIns="45720" rIns="91440" bIns="45720" rtlCol="0" anchor="t">
            <a:normAutofit/>
          </a:bodyPr>
          <a:lstStyle/>
          <a:p>
            <a:r>
              <a:rPr lang="lv-LV" dirty="0">
                <a:ea typeface="+mn-lt"/>
                <a:cs typeface="+mn-lt"/>
              </a:rPr>
              <a:t>Reliģiski faktori mūsdienu asākajās diskusijās saistībā ar dzimti ienāk publiskajā telpā, tomēr Latvijā to nereti dara ar starpnieku palīdzību. Veidotais diskurss neattaisno seksuālu vardarbību, tomēr tiek </a:t>
            </a:r>
          </a:p>
          <a:p>
            <a:r>
              <a:rPr lang="lv-LV" dirty="0">
                <a:ea typeface="+mn-lt"/>
                <a:cs typeface="+mn-lt"/>
              </a:rPr>
              <a:t>1) pārfokusēts uz ģimenes sargāšanu pret liberālām normām, </a:t>
            </a:r>
          </a:p>
          <a:p>
            <a:r>
              <a:rPr lang="lv-LV" dirty="0">
                <a:ea typeface="+mn-lt"/>
                <a:cs typeface="+mn-lt"/>
              </a:rPr>
              <a:t>2) redz sievieti ģimenes pienākumu kontekstā</a:t>
            </a:r>
            <a:endParaRPr lang="lv-LV" dirty="0"/>
          </a:p>
        </p:txBody>
      </p:sp>
    </p:spTree>
    <p:extLst>
      <p:ext uri="{BB962C8B-B14F-4D97-AF65-F5344CB8AC3E}">
        <p14:creationId xmlns:p14="http://schemas.microsoft.com/office/powerpoint/2010/main" val="4007361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D3B97D3-3894-4963-90C5-4EAA66131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irsraksts 1">
            <a:extLst>
              <a:ext uri="{FF2B5EF4-FFF2-40B4-BE49-F238E27FC236}">
                <a16:creationId xmlns:a16="http://schemas.microsoft.com/office/drawing/2014/main" id="{ADE44618-7B1B-B8CA-4BA1-428786D91A7B}"/>
              </a:ext>
            </a:extLst>
          </p:cNvPr>
          <p:cNvSpPr>
            <a:spLocks noGrp="1"/>
          </p:cNvSpPr>
          <p:nvPr>
            <p:ph type="title"/>
          </p:nvPr>
        </p:nvSpPr>
        <p:spPr>
          <a:xfrm>
            <a:off x="5250873" y="872935"/>
            <a:ext cx="5798126" cy="1360898"/>
          </a:xfrm>
        </p:spPr>
        <p:txBody>
          <a:bodyPr>
            <a:normAutofit/>
          </a:bodyPr>
          <a:lstStyle/>
          <a:p>
            <a:r>
              <a:rPr lang="lv-LV"/>
              <a:t>Antropoloģisks skatījums (Aivita Putniņa)</a:t>
            </a:r>
          </a:p>
        </p:txBody>
      </p:sp>
      <p:pic>
        <p:nvPicPr>
          <p:cNvPr id="5" name="Attēls 4">
            <a:extLst>
              <a:ext uri="{FF2B5EF4-FFF2-40B4-BE49-F238E27FC236}">
                <a16:creationId xmlns:a16="http://schemas.microsoft.com/office/drawing/2014/main" id="{3572203C-DF0A-F82C-56C8-56E7CE5DB4F6}"/>
              </a:ext>
            </a:extLst>
          </p:cNvPr>
          <p:cNvPicPr>
            <a:picLocks noChangeAspect="1"/>
          </p:cNvPicPr>
          <p:nvPr/>
        </p:nvPicPr>
        <p:blipFill>
          <a:blip r:embed="rId2"/>
          <a:stretch>
            <a:fillRect/>
          </a:stretch>
        </p:blipFill>
        <p:spPr>
          <a:xfrm>
            <a:off x="1615539" y="946720"/>
            <a:ext cx="2605151" cy="2382025"/>
          </a:xfrm>
          <a:prstGeom prst="rect">
            <a:avLst/>
          </a:prstGeom>
        </p:spPr>
      </p:pic>
      <p:pic>
        <p:nvPicPr>
          <p:cNvPr id="4" name="Attēls 3">
            <a:extLst>
              <a:ext uri="{FF2B5EF4-FFF2-40B4-BE49-F238E27FC236}">
                <a16:creationId xmlns:a16="http://schemas.microsoft.com/office/drawing/2014/main" id="{2436395A-8325-E8C4-4F70-A8034CEFCCE5}"/>
              </a:ext>
            </a:extLst>
          </p:cNvPr>
          <p:cNvPicPr>
            <a:picLocks noChangeAspect="1"/>
          </p:cNvPicPr>
          <p:nvPr/>
        </p:nvPicPr>
        <p:blipFill>
          <a:blip r:embed="rId3"/>
          <a:stretch>
            <a:fillRect/>
          </a:stretch>
        </p:blipFill>
        <p:spPr>
          <a:xfrm>
            <a:off x="1420314" y="4049641"/>
            <a:ext cx="2975262" cy="1313916"/>
          </a:xfrm>
          <a:prstGeom prst="rect">
            <a:avLst/>
          </a:prstGeom>
        </p:spPr>
      </p:pic>
      <p:sp>
        <p:nvSpPr>
          <p:cNvPr id="3" name="Satura vietturis 2">
            <a:extLst>
              <a:ext uri="{FF2B5EF4-FFF2-40B4-BE49-F238E27FC236}">
                <a16:creationId xmlns:a16="http://schemas.microsoft.com/office/drawing/2014/main" id="{F0CFE755-5B97-8A36-1332-E181EC66FD1D}"/>
              </a:ext>
            </a:extLst>
          </p:cNvPr>
          <p:cNvSpPr>
            <a:spLocks noGrp="1"/>
          </p:cNvSpPr>
          <p:nvPr>
            <p:ph idx="1"/>
          </p:nvPr>
        </p:nvSpPr>
        <p:spPr>
          <a:xfrm>
            <a:off x="5250873" y="2332026"/>
            <a:ext cx="5798126" cy="3840174"/>
          </a:xfrm>
        </p:spPr>
        <p:txBody>
          <a:bodyPr vert="horz" lIns="91440" tIns="45720" rIns="91440" bIns="45720" rtlCol="0">
            <a:normAutofit/>
          </a:bodyPr>
          <a:lstStyle/>
          <a:p>
            <a:r>
              <a:rPr lang="lv-LV">
                <a:ea typeface="+mn-lt"/>
                <a:cs typeface="+mn-lt"/>
              </a:rPr>
              <a:t>Dzimumu (ne)vienlīdzības </a:t>
            </a:r>
            <a:r>
              <a:rPr lang="lv-LV" err="1">
                <a:ea typeface="+mn-lt"/>
                <a:cs typeface="+mn-lt"/>
              </a:rPr>
              <a:t>konceptualizācijas</a:t>
            </a:r>
            <a:r>
              <a:rPr lang="lv-LV">
                <a:ea typeface="+mn-lt"/>
                <a:cs typeface="+mn-lt"/>
              </a:rPr>
              <a:t> Latvijas kristīgi ticīgo sieviešu vidū</a:t>
            </a:r>
            <a:endParaRPr lang="lv-LV"/>
          </a:p>
          <a:p>
            <a:pPr marL="0" indent="0">
              <a:buNone/>
            </a:pPr>
            <a:r>
              <a:rPr lang="lv-LV"/>
              <a:t>Kāpēc ticīgās sievietes neaktualizē dzimumu līdztiesības jautājumus savās baznīcās?</a:t>
            </a:r>
          </a:p>
          <a:p>
            <a:pPr marL="0" indent="0">
              <a:buNone/>
            </a:pPr>
            <a:r>
              <a:rPr lang="lv-LV"/>
              <a:t>=&gt; līdztiesība</a:t>
            </a:r>
          </a:p>
          <a:p>
            <a:pPr marL="0" indent="0">
              <a:buNone/>
            </a:pPr>
            <a:r>
              <a:rPr lang="lv-LV"/>
              <a:t>=&gt; taisnīgums</a:t>
            </a:r>
          </a:p>
          <a:p>
            <a:endParaRPr lang="lv-LV"/>
          </a:p>
        </p:txBody>
      </p:sp>
    </p:spTree>
    <p:extLst>
      <p:ext uri="{BB962C8B-B14F-4D97-AF65-F5344CB8AC3E}">
        <p14:creationId xmlns:p14="http://schemas.microsoft.com/office/powerpoint/2010/main" val="957358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B20E7A4-EC2C-47C8-BE55-65771E3F2E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2C1892C0-2D0F-43AD-8262-C52412CA76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02534" cy="6858000"/>
          </a:xfrm>
          <a:custGeom>
            <a:avLst/>
            <a:gdLst>
              <a:gd name="connsiteX0" fmla="*/ 0 w 9102534"/>
              <a:gd name="connsiteY0" fmla="*/ 0 h 6858000"/>
              <a:gd name="connsiteX1" fmla="*/ 9102534 w 9102534"/>
              <a:gd name="connsiteY1" fmla="*/ 0 h 6858000"/>
              <a:gd name="connsiteX2" fmla="*/ 9102532 w 9102534"/>
              <a:gd name="connsiteY2" fmla="*/ 2 h 6858000"/>
              <a:gd name="connsiteX3" fmla="*/ 9102531 w 9102534"/>
              <a:gd name="connsiteY3" fmla="*/ 4 h 6858000"/>
              <a:gd name="connsiteX4" fmla="*/ 3091942 w 9102534"/>
              <a:gd name="connsiteY4" fmla="*/ 6858000 h 6858000"/>
              <a:gd name="connsiteX5" fmla="*/ 0 w 9102534"/>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02534" h="6858000">
                <a:moveTo>
                  <a:pt x="0" y="0"/>
                </a:moveTo>
                <a:lnTo>
                  <a:pt x="9102534" y="0"/>
                </a:lnTo>
                <a:lnTo>
                  <a:pt x="9102532" y="2"/>
                </a:lnTo>
                <a:cubicBezTo>
                  <a:pt x="9102532" y="3"/>
                  <a:pt x="9102531" y="3"/>
                  <a:pt x="9102531" y="4"/>
                </a:cubicBezTo>
                <a:lnTo>
                  <a:pt x="3091942" y="6858000"/>
                </a:lnTo>
                <a:lnTo>
                  <a:pt x="0" y="685800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714354-889D-FF40-79AF-13D2E0BBC274}"/>
              </a:ext>
            </a:extLst>
          </p:cNvPr>
          <p:cNvSpPr>
            <a:spLocks noGrp="1"/>
          </p:cNvSpPr>
          <p:nvPr>
            <p:ph type="title"/>
          </p:nvPr>
        </p:nvSpPr>
        <p:spPr>
          <a:xfrm>
            <a:off x="1143000" y="1203678"/>
            <a:ext cx="4524829" cy="3634303"/>
          </a:xfrm>
        </p:spPr>
        <p:txBody>
          <a:bodyPr anchor="t">
            <a:noAutofit/>
          </a:bodyPr>
          <a:lstStyle/>
          <a:p>
            <a:pPr>
              <a:spcBef>
                <a:spcPts val="0"/>
              </a:spcBef>
            </a:pPr>
            <a:r>
              <a:rPr lang="lv-LV" sz="2800" dirty="0">
                <a:ea typeface="+mj-lt"/>
                <a:cs typeface="+mj-lt"/>
              </a:rPr>
              <a:t>"Katoļu un luterāņu sieviešu attieksmes pret sieviešu</a:t>
            </a:r>
            <a:br>
              <a:rPr lang="lv-LV" sz="2800" dirty="0">
                <a:ea typeface="+mj-lt"/>
                <a:cs typeface="+mj-lt"/>
              </a:rPr>
            </a:br>
            <a:r>
              <a:rPr lang="lv-LV" sz="2800" dirty="0">
                <a:ea typeface="+mj-lt"/>
                <a:cs typeface="+mj-lt"/>
              </a:rPr>
              <a:t>ordināciju, reliģiozitāti un uzskatiem par dzimumu līdztiesību mijiedarbība un konteksts Igaunijā, Latvijā un Lietuvā" </a:t>
            </a:r>
            <a:endParaRPr lang="lv-LV" sz="2800" dirty="0"/>
          </a:p>
        </p:txBody>
      </p:sp>
      <p:sp>
        <p:nvSpPr>
          <p:cNvPr id="3" name="Content Placeholder 2">
            <a:extLst>
              <a:ext uri="{FF2B5EF4-FFF2-40B4-BE49-F238E27FC236}">
                <a16:creationId xmlns:a16="http://schemas.microsoft.com/office/drawing/2014/main" id="{5D04C16B-B872-1041-E0FC-C2960BEE7018}"/>
              </a:ext>
            </a:extLst>
          </p:cNvPr>
          <p:cNvSpPr>
            <a:spLocks noGrp="1"/>
          </p:cNvSpPr>
          <p:nvPr>
            <p:ph idx="1"/>
          </p:nvPr>
        </p:nvSpPr>
        <p:spPr>
          <a:xfrm>
            <a:off x="6096000" y="3069770"/>
            <a:ext cx="4953000" cy="2645231"/>
          </a:xfrm>
        </p:spPr>
        <p:txBody>
          <a:bodyPr anchor="b">
            <a:normAutofit/>
          </a:bodyPr>
          <a:lstStyle/>
          <a:p>
            <a:pPr marL="0" indent="0" algn="r">
              <a:buNone/>
            </a:pPr>
            <a:r>
              <a:rPr lang="lv-LV" sz="2400" err="1">
                <a:ea typeface="+mn-lt"/>
                <a:cs typeface="+mn-lt"/>
              </a:rPr>
              <a:t>Eglė</a:t>
            </a:r>
            <a:r>
              <a:rPr lang="lv-LV" sz="2400" dirty="0">
                <a:ea typeface="+mn-lt"/>
                <a:cs typeface="+mn-lt"/>
              </a:rPr>
              <a:t> </a:t>
            </a:r>
            <a:r>
              <a:rPr lang="lv-LV" sz="2400" err="1">
                <a:ea typeface="+mn-lt"/>
                <a:cs typeface="+mn-lt"/>
              </a:rPr>
              <a:t>Aleknaitė</a:t>
            </a:r>
            <a:r>
              <a:rPr lang="lv-LV" sz="2400" dirty="0">
                <a:ea typeface="+mn-lt"/>
                <a:cs typeface="+mn-lt"/>
              </a:rPr>
              <a:t>, </a:t>
            </a:r>
            <a:r>
              <a:rPr lang="lv-LV" sz="2400" err="1">
                <a:ea typeface="+mn-lt"/>
                <a:cs typeface="+mn-lt"/>
              </a:rPr>
              <a:t>Anne</a:t>
            </a:r>
            <a:r>
              <a:rPr lang="lv-LV" sz="2400" dirty="0">
                <a:ea typeface="+mn-lt"/>
                <a:cs typeface="+mn-lt"/>
              </a:rPr>
              <a:t> </a:t>
            </a:r>
            <a:r>
              <a:rPr lang="lv-LV" sz="2400" err="1">
                <a:ea typeface="+mn-lt"/>
                <a:cs typeface="+mn-lt"/>
              </a:rPr>
              <a:t>Kull</a:t>
            </a:r>
            <a:r>
              <a:rPr lang="lv-LV" sz="2400" dirty="0">
                <a:ea typeface="+mn-lt"/>
                <a:cs typeface="+mn-lt"/>
              </a:rPr>
              <a:t>, Ģirts </a:t>
            </a:r>
            <a:r>
              <a:rPr lang="lv-LV" sz="2400" err="1">
                <a:ea typeface="+mn-lt"/>
                <a:cs typeface="+mn-lt"/>
              </a:rPr>
              <a:t>Rozners</a:t>
            </a:r>
            <a:endParaRPr lang="lv-LV" sz="2400">
              <a:ea typeface="+mn-lt"/>
              <a:cs typeface="+mn-lt"/>
            </a:endParaRPr>
          </a:p>
          <a:p>
            <a:pPr algn="r"/>
            <a:endParaRPr lang="en-US" dirty="0"/>
          </a:p>
        </p:txBody>
      </p:sp>
      <p:cxnSp>
        <p:nvCxnSpPr>
          <p:cNvPr id="12" name="Straight Connector 11">
            <a:extLst>
              <a:ext uri="{FF2B5EF4-FFF2-40B4-BE49-F238E27FC236}">
                <a16:creationId xmlns:a16="http://schemas.microsoft.com/office/drawing/2014/main" id="{1766FD2F-248A-4AA1-8078-E26D6E690B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33837" y="6172200"/>
            <a:ext cx="9760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0136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BEA1A24-9CA1-4513-A409-3AD90DB091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3C0930BD-361E-4C4D-8B08-ED210DFA2D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33837" y="6172200"/>
            <a:ext cx="9760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4">
            <a:extLst>
              <a:ext uri="{FF2B5EF4-FFF2-40B4-BE49-F238E27FC236}">
                <a16:creationId xmlns:a16="http://schemas.microsoft.com/office/drawing/2014/main" id="{BFFC904C-5959-9BA1-DC3B-558008DBBE5D}"/>
              </a:ext>
            </a:extLst>
          </p:cNvPr>
          <p:cNvGraphicFramePr>
            <a:graphicFrameLocks noGrp="1"/>
          </p:cNvGraphicFramePr>
          <p:nvPr>
            <p:ph idx="1"/>
            <p:extLst>
              <p:ext uri="{D42A27DB-BD31-4B8C-83A1-F6EECF244321}">
                <p14:modId xmlns:p14="http://schemas.microsoft.com/office/powerpoint/2010/main" val="1545568035"/>
              </p:ext>
            </p:extLst>
          </p:nvPr>
        </p:nvGraphicFramePr>
        <p:xfrm>
          <a:off x="1143000" y="2661724"/>
          <a:ext cx="9906002" cy="2913719"/>
        </p:xfrm>
        <a:graphic>
          <a:graphicData uri="http://schemas.openxmlformats.org/drawingml/2006/table">
            <a:tbl>
              <a:tblPr firstRow="1" bandRow="1">
                <a:noFill/>
                <a:tableStyleId>{5C22544A-7EE6-4342-B048-85BDC9FD1C3A}</a:tableStyleId>
              </a:tblPr>
              <a:tblGrid>
                <a:gridCol w="2141360">
                  <a:extLst>
                    <a:ext uri="{9D8B030D-6E8A-4147-A177-3AD203B41FA5}">
                      <a16:colId xmlns:a16="http://schemas.microsoft.com/office/drawing/2014/main" val="3621313439"/>
                    </a:ext>
                  </a:extLst>
                </a:gridCol>
                <a:gridCol w="3082886">
                  <a:extLst>
                    <a:ext uri="{9D8B030D-6E8A-4147-A177-3AD203B41FA5}">
                      <a16:colId xmlns:a16="http://schemas.microsoft.com/office/drawing/2014/main" val="2451832936"/>
                    </a:ext>
                  </a:extLst>
                </a:gridCol>
                <a:gridCol w="2947105">
                  <a:extLst>
                    <a:ext uri="{9D8B030D-6E8A-4147-A177-3AD203B41FA5}">
                      <a16:colId xmlns:a16="http://schemas.microsoft.com/office/drawing/2014/main" val="1037301684"/>
                    </a:ext>
                  </a:extLst>
                </a:gridCol>
                <a:gridCol w="1734651">
                  <a:extLst>
                    <a:ext uri="{9D8B030D-6E8A-4147-A177-3AD203B41FA5}">
                      <a16:colId xmlns:a16="http://schemas.microsoft.com/office/drawing/2014/main" val="3908934581"/>
                    </a:ext>
                  </a:extLst>
                </a:gridCol>
              </a:tblGrid>
              <a:tr h="705427">
                <a:tc>
                  <a:txBody>
                    <a:bodyPr/>
                    <a:lstStyle/>
                    <a:p>
                      <a:pPr marL="0" marR="0" indent="0" algn="l" rtl="0">
                        <a:spcBef>
                          <a:spcPts val="0"/>
                        </a:spcBef>
                        <a:spcAft>
                          <a:spcPts val="0"/>
                        </a:spcAft>
                      </a:pPr>
                      <a:endParaRPr lang="lv-LV" sz="2800" b="1" cap="none" spc="30" noProof="0" dirty="0">
                        <a:solidFill>
                          <a:schemeClr val="tx1"/>
                        </a:solidFill>
                        <a:effectLst/>
                        <a:latin typeface="Calibri"/>
                      </a:endParaRPr>
                    </a:p>
                  </a:txBody>
                  <a:tcPr marL="0" marR="23003" marT="0" marB="0" anchor="ctr">
                    <a:lnL w="12700" cmpd="sng">
                      <a:noFill/>
                    </a:lnL>
                    <a:lnR w="12700" cmpd="sng">
                      <a:noFill/>
                    </a:lnR>
                    <a:lnT w="19050" cap="flat" cmpd="sng" algn="ctr">
                      <a:solidFill>
                        <a:schemeClr val="accent1"/>
                      </a:solidFill>
                      <a:prstDash val="solid"/>
                    </a:lnT>
                    <a:lnB w="38100" cmpd="sng">
                      <a:noFill/>
                    </a:lnB>
                    <a:noFill/>
                  </a:tcPr>
                </a:tc>
                <a:tc>
                  <a:txBody>
                    <a:bodyPr/>
                    <a:lstStyle/>
                    <a:p>
                      <a:pPr marL="0" marR="0" indent="0" algn="ctr" rtl="0">
                        <a:spcBef>
                          <a:spcPts val="0"/>
                        </a:spcBef>
                        <a:spcAft>
                          <a:spcPts val="1600"/>
                        </a:spcAft>
                      </a:pPr>
                      <a:r>
                        <a:rPr lang="lv-LV" sz="2800" b="1" i="0" cap="none" spc="30" noProof="0" dirty="0">
                          <a:solidFill>
                            <a:schemeClr val="tx1"/>
                          </a:solidFill>
                          <a:effectLst/>
                          <a:latin typeface="Calibri"/>
                          <a:cs typeface="Poppins"/>
                        </a:rPr>
                        <a:t>Luterānes</a:t>
                      </a:r>
                      <a:endParaRPr lang="lv-LV" sz="2800" b="1" cap="none" spc="30" noProof="0" dirty="0" err="1">
                        <a:solidFill>
                          <a:schemeClr val="tx1"/>
                        </a:solidFill>
                        <a:effectLst/>
                        <a:latin typeface="Calibri"/>
                        <a:cs typeface="Poppins"/>
                      </a:endParaRPr>
                    </a:p>
                  </a:txBody>
                  <a:tcPr marL="0" marR="23003" marT="0" marB="0" anchor="ctr">
                    <a:lnL w="12700" cmpd="sng">
                      <a:noFill/>
                    </a:lnL>
                    <a:lnR w="12700" cmpd="sng">
                      <a:noFill/>
                    </a:lnR>
                    <a:lnT w="19050" cap="flat" cmpd="sng" algn="ctr">
                      <a:solidFill>
                        <a:schemeClr val="accent1"/>
                      </a:solidFill>
                      <a:prstDash val="solid"/>
                    </a:lnT>
                    <a:lnB w="38100" cmpd="sng">
                      <a:noFill/>
                    </a:lnB>
                    <a:noFill/>
                  </a:tcPr>
                </a:tc>
                <a:tc>
                  <a:txBody>
                    <a:bodyPr/>
                    <a:lstStyle/>
                    <a:p>
                      <a:pPr marL="0" marR="0" indent="0" algn="ctr" rtl="0">
                        <a:spcBef>
                          <a:spcPts val="0"/>
                        </a:spcBef>
                        <a:spcAft>
                          <a:spcPts val="1600"/>
                        </a:spcAft>
                      </a:pPr>
                      <a:r>
                        <a:rPr lang="lv-LV" sz="2800" b="1" i="0" cap="none" spc="30" noProof="0" dirty="0">
                          <a:solidFill>
                            <a:schemeClr val="tx1"/>
                          </a:solidFill>
                          <a:effectLst/>
                          <a:latin typeface="Calibri"/>
                          <a:cs typeface="Poppins"/>
                        </a:rPr>
                        <a:t>Katolietes</a:t>
                      </a:r>
                      <a:endParaRPr lang="lv-LV" sz="2800" b="1" cap="none" spc="30" noProof="0" dirty="0" err="1">
                        <a:solidFill>
                          <a:schemeClr val="tx1"/>
                        </a:solidFill>
                        <a:effectLst/>
                        <a:latin typeface="Calibri"/>
                        <a:cs typeface="Poppins"/>
                      </a:endParaRPr>
                    </a:p>
                  </a:txBody>
                  <a:tcPr marL="0" marR="23003" marT="0" marB="0" anchor="ctr">
                    <a:lnL w="12700" cmpd="sng">
                      <a:noFill/>
                    </a:lnL>
                    <a:lnR w="12700" cmpd="sng">
                      <a:noFill/>
                    </a:lnR>
                    <a:lnT w="19050" cap="flat" cmpd="sng" algn="ctr">
                      <a:solidFill>
                        <a:schemeClr val="accent1"/>
                      </a:solidFill>
                      <a:prstDash val="solid"/>
                    </a:lnT>
                    <a:lnB w="38100" cmpd="sng">
                      <a:noFill/>
                    </a:lnB>
                    <a:noFill/>
                  </a:tcPr>
                </a:tc>
                <a:tc>
                  <a:txBody>
                    <a:bodyPr/>
                    <a:lstStyle/>
                    <a:p>
                      <a:pPr marL="0" marR="0" indent="0" algn="ctr" rtl="0">
                        <a:spcBef>
                          <a:spcPts val="0"/>
                        </a:spcBef>
                        <a:spcAft>
                          <a:spcPts val="1600"/>
                        </a:spcAft>
                      </a:pPr>
                      <a:r>
                        <a:rPr lang="lv-LV" sz="2800" b="1" i="0" cap="none" spc="30" noProof="0" dirty="0">
                          <a:solidFill>
                            <a:schemeClr val="tx1"/>
                          </a:solidFill>
                          <a:effectLst/>
                          <a:latin typeface="Calibri"/>
                          <a:cs typeface="Poppins"/>
                        </a:rPr>
                        <a:t>Kopā</a:t>
                      </a:r>
                      <a:endParaRPr lang="lv-LV" sz="2800" b="1" cap="none" spc="30" noProof="0" dirty="0">
                        <a:solidFill>
                          <a:schemeClr val="tx1"/>
                        </a:solidFill>
                        <a:effectLst/>
                        <a:latin typeface="Calibri"/>
                        <a:cs typeface="Poppins"/>
                      </a:endParaRPr>
                    </a:p>
                  </a:txBody>
                  <a:tcPr marL="0" marR="23003" marT="0" marB="0" anchor="ctr">
                    <a:lnL w="12700" cmpd="sng">
                      <a:noFill/>
                    </a:lnL>
                    <a:lnR w="12700" cmpd="sng">
                      <a:noFill/>
                    </a:lnR>
                    <a:lnT w="19050" cap="flat" cmpd="sng" algn="ctr">
                      <a:solidFill>
                        <a:schemeClr val="accent1"/>
                      </a:solidFill>
                      <a:prstDash val="solid"/>
                    </a:lnT>
                    <a:lnB w="38100" cmpd="sng">
                      <a:noFill/>
                    </a:lnB>
                    <a:noFill/>
                  </a:tcPr>
                </a:tc>
                <a:extLst>
                  <a:ext uri="{0D108BD9-81ED-4DB2-BD59-A6C34878D82A}">
                    <a16:rowId xmlns:a16="http://schemas.microsoft.com/office/drawing/2014/main" val="4210978587"/>
                  </a:ext>
                </a:extLst>
              </a:tr>
              <a:tr h="552073">
                <a:tc>
                  <a:txBody>
                    <a:bodyPr/>
                    <a:lstStyle/>
                    <a:p>
                      <a:pPr marL="0" marR="0" indent="0" algn="r" rtl="0">
                        <a:spcBef>
                          <a:spcPts val="0"/>
                        </a:spcBef>
                        <a:spcAft>
                          <a:spcPts val="0"/>
                        </a:spcAft>
                      </a:pPr>
                      <a:r>
                        <a:rPr lang="lv-LV" sz="2800" b="1" i="0" cap="none" spc="0" noProof="0" dirty="0">
                          <a:solidFill>
                            <a:schemeClr val="tx1"/>
                          </a:solidFill>
                          <a:effectLst/>
                          <a:latin typeface="Calibri"/>
                          <a:cs typeface="Poppins"/>
                        </a:rPr>
                        <a:t>Igaunija</a:t>
                      </a:r>
                      <a:endParaRPr lang="lv-LV" sz="2800" cap="none" spc="0" noProof="0" dirty="0">
                        <a:solidFill>
                          <a:schemeClr val="tx1"/>
                        </a:solidFill>
                        <a:effectLst/>
                        <a:latin typeface="Calibri"/>
                        <a:cs typeface="Poppins"/>
                      </a:endParaRPr>
                    </a:p>
                  </a:txBody>
                  <a:tcPr marL="0" marR="0" marT="0" marB="0" anchor="ctr">
                    <a:lnL w="12700" cmpd="sng">
                      <a:noFill/>
                      <a:prstDash val="solid"/>
                    </a:lnL>
                    <a:lnR w="12700" cmpd="sng">
                      <a:noFill/>
                      <a:prstDash val="solid"/>
                    </a:lnR>
                    <a:lnT w="38100" cmpd="sng">
                      <a:noFill/>
                    </a:lnT>
                    <a:lnB w="9525" cap="flat" cmpd="sng" algn="ctr">
                      <a:solidFill>
                        <a:schemeClr val="accent1"/>
                      </a:solidFill>
                      <a:prstDash val="solid"/>
                    </a:lnB>
                    <a:noFill/>
                  </a:tcPr>
                </a:tc>
                <a:tc>
                  <a:txBody>
                    <a:bodyPr/>
                    <a:lstStyle/>
                    <a:p>
                      <a:pPr marL="0" marR="0" indent="0" algn="ctr" rtl="0">
                        <a:spcBef>
                          <a:spcPts val="0"/>
                        </a:spcBef>
                        <a:spcAft>
                          <a:spcPts val="1600"/>
                        </a:spcAft>
                      </a:pPr>
                      <a:r>
                        <a:rPr lang="lv-LV" sz="2800" b="1" i="0" cap="none" spc="0" noProof="0" dirty="0">
                          <a:solidFill>
                            <a:schemeClr val="tx1"/>
                          </a:solidFill>
                          <a:effectLst/>
                          <a:latin typeface="Calibri"/>
                          <a:ea typeface="Poppins" panose="00000500000000000000" pitchFamily="2" charset="0"/>
                          <a:cs typeface="Poppins"/>
                        </a:rPr>
                        <a:t>11</a:t>
                      </a:r>
                      <a:endParaRPr lang="lv-LV" sz="2800" cap="none" spc="0" noProof="0">
                        <a:solidFill>
                          <a:schemeClr val="tx1"/>
                        </a:solidFill>
                        <a:effectLst/>
                        <a:latin typeface="Calibri"/>
                        <a:cs typeface="Poppins"/>
                      </a:endParaRPr>
                    </a:p>
                  </a:txBody>
                  <a:tcPr marL="0" marR="0" marT="0" marB="0" anchor="ctr">
                    <a:lnL w="12700" cmpd="sng">
                      <a:noFill/>
                      <a:prstDash val="solid"/>
                    </a:lnL>
                    <a:lnR w="12700" cmpd="sng">
                      <a:noFill/>
                      <a:prstDash val="solid"/>
                    </a:lnR>
                    <a:lnT w="38100" cmpd="sng">
                      <a:noFill/>
                    </a:lnT>
                    <a:lnB w="9525" cap="flat" cmpd="sng" algn="ctr">
                      <a:solidFill>
                        <a:schemeClr val="accent1"/>
                      </a:solidFill>
                      <a:prstDash val="solid"/>
                    </a:lnB>
                    <a:noFill/>
                  </a:tcPr>
                </a:tc>
                <a:tc>
                  <a:txBody>
                    <a:bodyPr/>
                    <a:lstStyle/>
                    <a:p>
                      <a:pPr marL="0" marR="0" indent="0" algn="ctr" rtl="0">
                        <a:spcBef>
                          <a:spcPts val="0"/>
                        </a:spcBef>
                        <a:spcAft>
                          <a:spcPts val="1600"/>
                        </a:spcAft>
                      </a:pPr>
                      <a:r>
                        <a:rPr lang="lv-LV" sz="2800" b="1" i="0" cap="none" spc="0" noProof="0" dirty="0">
                          <a:solidFill>
                            <a:schemeClr val="tx1"/>
                          </a:solidFill>
                          <a:effectLst/>
                          <a:latin typeface="Calibri"/>
                          <a:ea typeface="Poppins" panose="00000500000000000000" pitchFamily="2" charset="0"/>
                          <a:cs typeface="Poppins"/>
                        </a:rPr>
                        <a:t>7</a:t>
                      </a:r>
                      <a:endParaRPr lang="lv-LV" sz="2800" cap="none" spc="0" noProof="0">
                        <a:solidFill>
                          <a:schemeClr val="tx1"/>
                        </a:solidFill>
                        <a:effectLst/>
                        <a:latin typeface="Calibri"/>
                        <a:cs typeface="Poppins"/>
                      </a:endParaRPr>
                    </a:p>
                  </a:txBody>
                  <a:tcPr marL="0" marR="0" marT="0" marB="0" anchor="ctr">
                    <a:lnL w="12700" cmpd="sng">
                      <a:noFill/>
                      <a:prstDash val="solid"/>
                    </a:lnL>
                    <a:lnR w="12700" cmpd="sng">
                      <a:noFill/>
                      <a:prstDash val="solid"/>
                    </a:lnR>
                    <a:lnT w="38100" cmpd="sng">
                      <a:noFill/>
                    </a:lnT>
                    <a:lnB w="9525" cap="flat" cmpd="sng" algn="ctr">
                      <a:solidFill>
                        <a:schemeClr val="accent1"/>
                      </a:solidFill>
                      <a:prstDash val="solid"/>
                    </a:lnB>
                    <a:noFill/>
                  </a:tcPr>
                </a:tc>
                <a:tc>
                  <a:txBody>
                    <a:bodyPr/>
                    <a:lstStyle/>
                    <a:p>
                      <a:pPr marL="0" marR="0" indent="0" algn="ctr" rtl="0">
                        <a:spcBef>
                          <a:spcPts val="0"/>
                        </a:spcBef>
                        <a:spcAft>
                          <a:spcPts val="1600"/>
                        </a:spcAft>
                      </a:pPr>
                      <a:r>
                        <a:rPr lang="lv-LV" sz="2800" b="1" i="0" cap="none" spc="0" noProof="0" dirty="0">
                          <a:solidFill>
                            <a:schemeClr val="tx1"/>
                          </a:solidFill>
                          <a:effectLst/>
                          <a:latin typeface="Calibri"/>
                          <a:ea typeface="Poppins" panose="00000500000000000000" pitchFamily="2" charset="0"/>
                          <a:cs typeface="Poppins"/>
                        </a:rPr>
                        <a:t>18</a:t>
                      </a:r>
                      <a:endParaRPr lang="lv-LV" sz="2800" cap="none" spc="0" noProof="0">
                        <a:solidFill>
                          <a:schemeClr val="tx1"/>
                        </a:solidFill>
                        <a:effectLst/>
                        <a:latin typeface="Calibri"/>
                        <a:cs typeface="Poppins"/>
                      </a:endParaRPr>
                    </a:p>
                  </a:txBody>
                  <a:tcPr marL="0" marR="0" marT="0" marB="0" anchor="ctr">
                    <a:lnL w="12700" cmpd="sng">
                      <a:noFill/>
                      <a:prstDash val="solid"/>
                    </a:lnL>
                    <a:lnR w="12700" cmpd="sng">
                      <a:noFill/>
                      <a:prstDash val="solid"/>
                    </a:lnR>
                    <a:lnT w="38100" cmpd="sng">
                      <a:noFill/>
                    </a:lnT>
                    <a:lnB w="9525" cap="flat" cmpd="sng" algn="ctr">
                      <a:solidFill>
                        <a:schemeClr val="accent1"/>
                      </a:solidFill>
                      <a:prstDash val="solid"/>
                    </a:lnB>
                    <a:noFill/>
                  </a:tcPr>
                </a:tc>
                <a:extLst>
                  <a:ext uri="{0D108BD9-81ED-4DB2-BD59-A6C34878D82A}">
                    <a16:rowId xmlns:a16="http://schemas.microsoft.com/office/drawing/2014/main" val="1268281397"/>
                  </a:ext>
                </a:extLst>
              </a:tr>
              <a:tr h="552073">
                <a:tc>
                  <a:txBody>
                    <a:bodyPr/>
                    <a:lstStyle/>
                    <a:p>
                      <a:pPr marL="0" marR="0" indent="0" algn="r" rtl="0">
                        <a:spcBef>
                          <a:spcPts val="0"/>
                        </a:spcBef>
                        <a:spcAft>
                          <a:spcPts val="0"/>
                        </a:spcAft>
                      </a:pPr>
                      <a:r>
                        <a:rPr lang="lv-LV" sz="2800" b="1" i="0" cap="none" spc="0" noProof="0" dirty="0">
                          <a:solidFill>
                            <a:srgbClr val="000000"/>
                          </a:solidFill>
                          <a:effectLst/>
                          <a:latin typeface="Calibri"/>
                          <a:cs typeface="Poppins"/>
                        </a:rPr>
                        <a:t>Latvija</a:t>
                      </a:r>
                      <a:endParaRPr lang="lv-LV" sz="2800" cap="none" spc="0" noProof="0" dirty="0">
                        <a:solidFill>
                          <a:srgbClr val="000000"/>
                        </a:solidFill>
                        <a:effectLst/>
                        <a:latin typeface="Calibri"/>
                        <a:cs typeface="Poppins"/>
                      </a:endParaRPr>
                    </a:p>
                  </a:txBody>
                  <a:tcPr marL="115015" marR="0" marT="0" marB="0" anchor="ctr">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pPr marL="0" marR="0" indent="0" algn="ctr" rtl="0">
                        <a:spcBef>
                          <a:spcPts val="0"/>
                        </a:spcBef>
                        <a:spcAft>
                          <a:spcPts val="1600"/>
                        </a:spcAft>
                      </a:pPr>
                      <a:r>
                        <a:rPr lang="lv-LV" sz="2800" b="1" i="0" cap="none" spc="0" noProof="0" dirty="0">
                          <a:solidFill>
                            <a:srgbClr val="000000"/>
                          </a:solidFill>
                          <a:effectLst/>
                          <a:latin typeface="Calibri"/>
                          <a:ea typeface="Poppins" panose="00000500000000000000" pitchFamily="2" charset="0"/>
                          <a:cs typeface="Poppins"/>
                        </a:rPr>
                        <a:t>12</a:t>
                      </a:r>
                      <a:endParaRPr lang="lv-LV" sz="2800" cap="none" spc="0" noProof="0">
                        <a:solidFill>
                          <a:srgbClr val="000000"/>
                        </a:solidFill>
                        <a:effectLst/>
                        <a:latin typeface="Calibri"/>
                        <a:cs typeface="Poppins"/>
                      </a:endParaRPr>
                    </a:p>
                  </a:txBody>
                  <a:tcPr marL="115015" marR="0" marT="0" marB="0" anchor="ctr">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pPr marL="0" marR="0" indent="0" algn="ctr" rtl="0">
                        <a:spcBef>
                          <a:spcPts val="0"/>
                        </a:spcBef>
                        <a:spcAft>
                          <a:spcPts val="1600"/>
                        </a:spcAft>
                      </a:pPr>
                      <a:r>
                        <a:rPr lang="lv-LV" sz="2800" b="1" i="0" cap="none" spc="0" noProof="0" dirty="0">
                          <a:solidFill>
                            <a:srgbClr val="000000"/>
                          </a:solidFill>
                          <a:effectLst/>
                          <a:latin typeface="Calibri"/>
                          <a:ea typeface="Poppins" panose="00000500000000000000" pitchFamily="2" charset="0"/>
                          <a:cs typeface="Poppins"/>
                        </a:rPr>
                        <a:t>10</a:t>
                      </a:r>
                      <a:endParaRPr lang="lv-LV" sz="2800" cap="none" spc="0" noProof="0">
                        <a:solidFill>
                          <a:srgbClr val="000000"/>
                        </a:solidFill>
                        <a:effectLst/>
                        <a:latin typeface="Calibri"/>
                        <a:cs typeface="Poppins"/>
                      </a:endParaRPr>
                    </a:p>
                  </a:txBody>
                  <a:tcPr marL="115015" marR="0" marT="0" marB="0" anchor="ctr">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pPr marL="0" marR="0" indent="0" algn="ctr" rtl="0">
                        <a:spcBef>
                          <a:spcPts val="0"/>
                        </a:spcBef>
                        <a:spcAft>
                          <a:spcPts val="1600"/>
                        </a:spcAft>
                      </a:pPr>
                      <a:r>
                        <a:rPr lang="lv-LV" sz="2800" b="1" i="0" cap="none" spc="0" noProof="0" dirty="0">
                          <a:solidFill>
                            <a:srgbClr val="000000"/>
                          </a:solidFill>
                          <a:effectLst/>
                          <a:latin typeface="Calibri"/>
                          <a:ea typeface="Poppins" panose="00000500000000000000" pitchFamily="2" charset="0"/>
                          <a:cs typeface="Poppins"/>
                        </a:rPr>
                        <a:t>22</a:t>
                      </a:r>
                      <a:endParaRPr lang="lv-LV" sz="2800" cap="none" spc="0" noProof="0">
                        <a:solidFill>
                          <a:srgbClr val="000000"/>
                        </a:solidFill>
                        <a:effectLst/>
                        <a:latin typeface="Calibri"/>
                        <a:cs typeface="Poppins"/>
                      </a:endParaRPr>
                    </a:p>
                  </a:txBody>
                  <a:tcPr marL="115015" marR="0" marT="0" marB="0" anchor="ctr">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extLst>
                  <a:ext uri="{0D108BD9-81ED-4DB2-BD59-A6C34878D82A}">
                    <a16:rowId xmlns:a16="http://schemas.microsoft.com/office/drawing/2014/main" val="187049637"/>
                  </a:ext>
                </a:extLst>
              </a:tr>
              <a:tr h="552073">
                <a:tc>
                  <a:txBody>
                    <a:bodyPr/>
                    <a:lstStyle/>
                    <a:p>
                      <a:pPr marL="0" marR="0" indent="0" algn="r" rtl="0">
                        <a:spcBef>
                          <a:spcPts val="0"/>
                        </a:spcBef>
                        <a:spcAft>
                          <a:spcPts val="0"/>
                        </a:spcAft>
                      </a:pPr>
                      <a:r>
                        <a:rPr lang="lv-LV" sz="2800" b="1" i="0" cap="none" spc="0" noProof="0" dirty="0">
                          <a:solidFill>
                            <a:schemeClr val="tx1"/>
                          </a:solidFill>
                          <a:effectLst/>
                          <a:latin typeface="Calibri"/>
                          <a:cs typeface="Poppins"/>
                        </a:rPr>
                        <a:t>Lietuva</a:t>
                      </a:r>
                      <a:endParaRPr lang="lv-LV" sz="2800" cap="none" spc="0" noProof="0" dirty="0">
                        <a:solidFill>
                          <a:schemeClr val="tx1"/>
                        </a:solidFill>
                        <a:effectLst/>
                        <a:latin typeface="Calibri"/>
                        <a:cs typeface="Poppins"/>
                      </a:endParaRPr>
                    </a:p>
                  </a:txBody>
                  <a:tcPr marL="0" marR="0" marT="0" marB="0" anchor="ctr">
                    <a:lnL w="12700" cmpd="sng">
                      <a:noFill/>
                      <a:prstDash val="solid"/>
                    </a:lnL>
                    <a:lnR w="12700" cmpd="sng">
                      <a:noFill/>
                      <a:prstDash val="solid"/>
                    </a:lnR>
                    <a:lnT w="12700" cmpd="sng">
                      <a:noFill/>
                      <a:prstDash val="solid"/>
                    </a:lnT>
                    <a:lnB w="9525" cap="flat" cmpd="sng" algn="ctr">
                      <a:solidFill>
                        <a:schemeClr val="accent1"/>
                      </a:solidFill>
                      <a:prstDash val="solid"/>
                    </a:lnB>
                    <a:noFill/>
                  </a:tcPr>
                </a:tc>
                <a:tc>
                  <a:txBody>
                    <a:bodyPr/>
                    <a:lstStyle/>
                    <a:p>
                      <a:pPr marL="0" marR="0" indent="0" algn="ctr" rtl="0">
                        <a:spcBef>
                          <a:spcPts val="0"/>
                        </a:spcBef>
                        <a:spcAft>
                          <a:spcPts val="1600"/>
                        </a:spcAft>
                      </a:pPr>
                      <a:r>
                        <a:rPr lang="lv-LV" sz="2800" b="1" i="0" cap="none" spc="0" noProof="0" dirty="0">
                          <a:solidFill>
                            <a:schemeClr val="tx1"/>
                          </a:solidFill>
                          <a:effectLst/>
                          <a:latin typeface="Calibri"/>
                          <a:ea typeface="Poppins" panose="00000500000000000000" pitchFamily="2" charset="0"/>
                          <a:cs typeface="Poppins"/>
                        </a:rPr>
                        <a:t>6</a:t>
                      </a:r>
                      <a:endParaRPr lang="lv-LV" sz="2800" cap="none" spc="0" noProof="0">
                        <a:solidFill>
                          <a:schemeClr val="tx1"/>
                        </a:solidFill>
                        <a:effectLst/>
                        <a:latin typeface="Calibri"/>
                        <a:cs typeface="Poppins"/>
                      </a:endParaRPr>
                    </a:p>
                  </a:txBody>
                  <a:tcPr marL="0" marR="0" marT="0" marB="0" anchor="ctr">
                    <a:lnL w="12700" cmpd="sng">
                      <a:noFill/>
                      <a:prstDash val="solid"/>
                    </a:lnL>
                    <a:lnR w="12700" cmpd="sng">
                      <a:noFill/>
                      <a:prstDash val="solid"/>
                    </a:lnR>
                    <a:lnT w="12700" cmpd="sng">
                      <a:noFill/>
                      <a:prstDash val="solid"/>
                    </a:lnT>
                    <a:lnB w="9525" cap="flat" cmpd="sng" algn="ctr">
                      <a:solidFill>
                        <a:schemeClr val="accent1"/>
                      </a:solidFill>
                      <a:prstDash val="solid"/>
                    </a:lnB>
                    <a:noFill/>
                  </a:tcPr>
                </a:tc>
                <a:tc>
                  <a:txBody>
                    <a:bodyPr/>
                    <a:lstStyle/>
                    <a:p>
                      <a:pPr marL="0" marR="0" indent="0" algn="ctr" rtl="0">
                        <a:spcBef>
                          <a:spcPts val="0"/>
                        </a:spcBef>
                        <a:spcAft>
                          <a:spcPts val="1600"/>
                        </a:spcAft>
                      </a:pPr>
                      <a:r>
                        <a:rPr lang="lv-LV" sz="2800" b="1" i="0" cap="none" spc="0" noProof="0" dirty="0">
                          <a:solidFill>
                            <a:schemeClr val="tx1"/>
                          </a:solidFill>
                          <a:effectLst/>
                          <a:latin typeface="Calibri"/>
                          <a:ea typeface="Poppins" panose="00000500000000000000" pitchFamily="2" charset="0"/>
                          <a:cs typeface="Poppins"/>
                        </a:rPr>
                        <a:t>13</a:t>
                      </a:r>
                      <a:endParaRPr lang="lv-LV" sz="2800" cap="none" spc="0" noProof="0">
                        <a:solidFill>
                          <a:schemeClr val="tx1"/>
                        </a:solidFill>
                        <a:effectLst/>
                        <a:latin typeface="Calibri"/>
                        <a:cs typeface="Poppins"/>
                      </a:endParaRPr>
                    </a:p>
                  </a:txBody>
                  <a:tcPr marL="0" marR="0" marT="0" marB="0" anchor="ctr">
                    <a:lnL w="12700" cmpd="sng">
                      <a:noFill/>
                      <a:prstDash val="solid"/>
                    </a:lnL>
                    <a:lnR w="12700" cmpd="sng">
                      <a:noFill/>
                      <a:prstDash val="solid"/>
                    </a:lnR>
                    <a:lnT w="12700" cmpd="sng">
                      <a:noFill/>
                      <a:prstDash val="solid"/>
                    </a:lnT>
                    <a:lnB w="9525" cap="flat" cmpd="sng" algn="ctr">
                      <a:solidFill>
                        <a:schemeClr val="accent1"/>
                      </a:solidFill>
                      <a:prstDash val="solid"/>
                    </a:lnB>
                    <a:noFill/>
                  </a:tcPr>
                </a:tc>
                <a:tc>
                  <a:txBody>
                    <a:bodyPr/>
                    <a:lstStyle/>
                    <a:p>
                      <a:pPr marL="0" marR="0" indent="0" algn="ctr" rtl="0">
                        <a:spcBef>
                          <a:spcPts val="0"/>
                        </a:spcBef>
                        <a:spcAft>
                          <a:spcPts val="1600"/>
                        </a:spcAft>
                      </a:pPr>
                      <a:r>
                        <a:rPr lang="lv-LV" sz="2800" b="1" i="0" cap="none" spc="0" noProof="0" dirty="0">
                          <a:solidFill>
                            <a:schemeClr val="tx1"/>
                          </a:solidFill>
                          <a:effectLst/>
                          <a:latin typeface="Calibri"/>
                          <a:ea typeface="Poppins" panose="00000500000000000000" pitchFamily="2" charset="0"/>
                          <a:cs typeface="Poppins"/>
                        </a:rPr>
                        <a:t>19</a:t>
                      </a:r>
                      <a:endParaRPr lang="lv-LV" sz="2800" cap="none" spc="0" noProof="0">
                        <a:solidFill>
                          <a:schemeClr val="tx1"/>
                        </a:solidFill>
                        <a:effectLst/>
                        <a:latin typeface="Calibri"/>
                        <a:cs typeface="Poppins"/>
                      </a:endParaRPr>
                    </a:p>
                  </a:txBody>
                  <a:tcPr marL="0" marR="0" marT="0" marB="0" anchor="ctr">
                    <a:lnL w="12700" cmpd="sng">
                      <a:noFill/>
                      <a:prstDash val="solid"/>
                    </a:lnL>
                    <a:lnR w="12700" cmpd="sng">
                      <a:noFill/>
                      <a:prstDash val="solid"/>
                    </a:lnR>
                    <a:lnT w="12700" cmpd="sng">
                      <a:noFill/>
                      <a:prstDash val="solid"/>
                    </a:lnT>
                    <a:lnB w="9525" cap="flat" cmpd="sng" algn="ctr">
                      <a:solidFill>
                        <a:schemeClr val="accent1"/>
                      </a:solidFill>
                      <a:prstDash val="solid"/>
                    </a:lnB>
                    <a:noFill/>
                  </a:tcPr>
                </a:tc>
                <a:extLst>
                  <a:ext uri="{0D108BD9-81ED-4DB2-BD59-A6C34878D82A}">
                    <a16:rowId xmlns:a16="http://schemas.microsoft.com/office/drawing/2014/main" val="2649026931"/>
                  </a:ext>
                </a:extLst>
              </a:tr>
              <a:tr h="552073">
                <a:tc>
                  <a:txBody>
                    <a:bodyPr/>
                    <a:lstStyle/>
                    <a:p>
                      <a:pPr marL="0" marR="0" indent="0" algn="r" rtl="0">
                        <a:spcBef>
                          <a:spcPts val="0"/>
                        </a:spcBef>
                        <a:spcAft>
                          <a:spcPts val="0"/>
                        </a:spcAft>
                      </a:pPr>
                      <a:r>
                        <a:rPr lang="en-US" sz="2800" b="1" i="0" cap="none" spc="0" dirty="0" err="1">
                          <a:solidFill>
                            <a:srgbClr val="000000"/>
                          </a:solidFill>
                          <a:effectLst/>
                          <a:latin typeface="Calibri"/>
                          <a:cs typeface="Poppins"/>
                        </a:rPr>
                        <a:t>Kopā</a:t>
                      </a:r>
                      <a:endParaRPr lang="en-US" sz="2800" cap="none" spc="0" dirty="0" err="1">
                        <a:solidFill>
                          <a:srgbClr val="000000"/>
                        </a:solidFill>
                        <a:effectLst/>
                        <a:latin typeface="Calibri"/>
                        <a:cs typeface="Poppins"/>
                      </a:endParaRPr>
                    </a:p>
                  </a:txBody>
                  <a:tcPr marL="115015" marR="0" marT="0" marB="0" anchor="ctr">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pPr marL="0" marR="0" indent="0" algn="ctr" rtl="0">
                        <a:spcBef>
                          <a:spcPts val="0"/>
                        </a:spcBef>
                        <a:spcAft>
                          <a:spcPts val="1600"/>
                        </a:spcAft>
                      </a:pPr>
                      <a:r>
                        <a:rPr lang="lv-LV" sz="2800" b="1" i="0" cap="none" spc="0" dirty="0">
                          <a:solidFill>
                            <a:srgbClr val="000000"/>
                          </a:solidFill>
                          <a:effectLst/>
                          <a:latin typeface="Calibri"/>
                          <a:ea typeface="Poppins" panose="00000500000000000000" pitchFamily="2" charset="0"/>
                          <a:cs typeface="Poppins"/>
                        </a:rPr>
                        <a:t>29</a:t>
                      </a:r>
                      <a:endParaRPr lang="lv-LV" sz="2800" b="1" cap="none" spc="0">
                        <a:solidFill>
                          <a:srgbClr val="000000"/>
                        </a:solidFill>
                        <a:effectLst/>
                        <a:latin typeface="Calibri"/>
                        <a:cs typeface="Poppins"/>
                      </a:endParaRPr>
                    </a:p>
                  </a:txBody>
                  <a:tcPr marL="115015" marR="0" marT="0" marB="0" anchor="ctr">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pPr marL="0" marR="0" indent="0" algn="ctr" rtl="0">
                        <a:spcBef>
                          <a:spcPts val="0"/>
                        </a:spcBef>
                        <a:spcAft>
                          <a:spcPts val="1600"/>
                        </a:spcAft>
                      </a:pPr>
                      <a:r>
                        <a:rPr lang="lv-LV" sz="2800" b="1" i="0" cap="none" spc="0" dirty="0">
                          <a:solidFill>
                            <a:srgbClr val="000000"/>
                          </a:solidFill>
                          <a:effectLst/>
                          <a:latin typeface="Calibri"/>
                          <a:ea typeface="Poppins" panose="00000500000000000000" pitchFamily="2" charset="0"/>
                          <a:cs typeface="Poppins"/>
                        </a:rPr>
                        <a:t>30</a:t>
                      </a:r>
                      <a:endParaRPr lang="lv-LV" sz="2800" b="1" cap="none" spc="0">
                        <a:solidFill>
                          <a:srgbClr val="000000"/>
                        </a:solidFill>
                        <a:effectLst/>
                        <a:latin typeface="Calibri"/>
                        <a:cs typeface="Poppins"/>
                      </a:endParaRPr>
                    </a:p>
                  </a:txBody>
                  <a:tcPr marL="115015" marR="0" marT="0" marB="0" anchor="ctr">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pPr marL="0" marR="0" indent="0" algn="ctr" rtl="0">
                        <a:spcBef>
                          <a:spcPts val="0"/>
                        </a:spcBef>
                        <a:spcAft>
                          <a:spcPts val="1600"/>
                        </a:spcAft>
                      </a:pPr>
                      <a:r>
                        <a:rPr lang="lv-LV" sz="2800" b="1" i="0" cap="none" spc="0" dirty="0">
                          <a:solidFill>
                            <a:srgbClr val="000000"/>
                          </a:solidFill>
                          <a:effectLst/>
                          <a:latin typeface="Calibri"/>
                          <a:ea typeface="Poppins" panose="00000500000000000000" pitchFamily="2" charset="0"/>
                          <a:cs typeface="Poppins"/>
                        </a:rPr>
                        <a:t>59</a:t>
                      </a:r>
                      <a:endParaRPr lang="lv-LV" sz="2800" b="1" cap="none" spc="0">
                        <a:solidFill>
                          <a:srgbClr val="000000"/>
                        </a:solidFill>
                        <a:effectLst/>
                        <a:latin typeface="Calibri"/>
                        <a:cs typeface="Poppins"/>
                      </a:endParaRPr>
                    </a:p>
                  </a:txBody>
                  <a:tcPr marL="115015" marR="0" marT="0" marB="0" anchor="ctr">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extLst>
                  <a:ext uri="{0D108BD9-81ED-4DB2-BD59-A6C34878D82A}">
                    <a16:rowId xmlns:a16="http://schemas.microsoft.com/office/drawing/2014/main" val="3241030652"/>
                  </a:ext>
                </a:extLst>
              </a:tr>
            </a:tbl>
          </a:graphicData>
        </a:graphic>
      </p:graphicFrame>
      <p:sp>
        <p:nvSpPr>
          <p:cNvPr id="13" name="Virsraksts 1">
            <a:extLst>
              <a:ext uri="{FF2B5EF4-FFF2-40B4-BE49-F238E27FC236}">
                <a16:creationId xmlns:a16="http://schemas.microsoft.com/office/drawing/2014/main" id="{A26C85C6-1BC2-E53B-C8F4-7EE2825AA25A}"/>
              </a:ext>
            </a:extLst>
          </p:cNvPr>
          <p:cNvSpPr>
            <a:spLocks noGrp="1"/>
          </p:cNvSpPr>
          <p:nvPr>
            <p:ph type="title"/>
          </p:nvPr>
        </p:nvSpPr>
        <p:spPr>
          <a:xfrm>
            <a:off x="1017309" y="872935"/>
            <a:ext cx="9771340" cy="1523445"/>
          </a:xfrm>
        </p:spPr>
        <p:txBody>
          <a:bodyPr vert="horz" lIns="91440" tIns="45720" rIns="91440" bIns="45720" rtlCol="0" anchor="ctr">
            <a:noAutofit/>
          </a:bodyPr>
          <a:lstStyle/>
          <a:p>
            <a:r>
              <a:rPr lang="lv-LV" dirty="0">
                <a:ea typeface="+mj-lt"/>
                <a:cs typeface="+mj-lt"/>
              </a:rPr>
              <a:t>Daļēji strukturētas intervijas (2022)</a:t>
            </a:r>
            <a:endParaRPr lang="en-US" dirty="0"/>
          </a:p>
        </p:txBody>
      </p:sp>
    </p:spTree>
    <p:extLst>
      <p:ext uri="{BB962C8B-B14F-4D97-AF65-F5344CB8AC3E}">
        <p14:creationId xmlns:p14="http://schemas.microsoft.com/office/powerpoint/2010/main" val="4001769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ADE44618-7B1B-B8CA-4BA1-428786D91A7B}"/>
              </a:ext>
            </a:extLst>
          </p:cNvPr>
          <p:cNvSpPr>
            <a:spLocks noGrp="1"/>
          </p:cNvSpPr>
          <p:nvPr>
            <p:ph type="title"/>
          </p:nvPr>
        </p:nvSpPr>
        <p:spPr>
          <a:xfrm>
            <a:off x="1017309" y="872935"/>
            <a:ext cx="9771340" cy="1523445"/>
          </a:xfrm>
        </p:spPr>
        <p:txBody>
          <a:bodyPr vert="horz" lIns="91440" tIns="45720" rIns="91440" bIns="45720" rtlCol="0" anchor="ctr">
            <a:noAutofit/>
          </a:bodyPr>
          <a:lstStyle/>
          <a:p>
            <a:r>
              <a:rPr lang="lv-LV" sz="3200" dirty="0">
                <a:ea typeface="+mj-lt"/>
                <a:cs typeface="+mj-lt"/>
              </a:rPr>
              <a:t>Argumenti, kas tiek izmantoti, lai atbalstītu vai noraidītu sieviešu ordinācijas ideju, ir atkarīgi no:</a:t>
            </a:r>
            <a:endParaRPr lang="en-US" sz="3200"/>
          </a:p>
        </p:txBody>
      </p:sp>
      <p:sp>
        <p:nvSpPr>
          <p:cNvPr id="3" name="Satura vietturis 2">
            <a:extLst>
              <a:ext uri="{FF2B5EF4-FFF2-40B4-BE49-F238E27FC236}">
                <a16:creationId xmlns:a16="http://schemas.microsoft.com/office/drawing/2014/main" id="{F0CFE755-5B97-8A36-1332-E181EC66FD1D}"/>
              </a:ext>
            </a:extLst>
          </p:cNvPr>
          <p:cNvSpPr>
            <a:spLocks noGrp="1"/>
          </p:cNvSpPr>
          <p:nvPr>
            <p:ph idx="1"/>
          </p:nvPr>
        </p:nvSpPr>
        <p:spPr>
          <a:xfrm>
            <a:off x="1017310" y="2562064"/>
            <a:ext cx="10455895" cy="3714152"/>
          </a:xfrm>
        </p:spPr>
        <p:txBody>
          <a:bodyPr vert="horz" lIns="91440" tIns="45720" rIns="91440" bIns="45720" rtlCol="0" anchor="t">
            <a:normAutofit/>
          </a:bodyPr>
          <a:lstStyle/>
          <a:p>
            <a:r>
              <a:rPr lang="lv-LV" sz="2800" dirty="0">
                <a:ea typeface="+mn-lt"/>
                <a:cs typeface="+mn-lt"/>
              </a:rPr>
              <a:t>Saiknes ar institucionālo reliģiju</a:t>
            </a:r>
            <a:endParaRPr lang="en-US" sz="2800" dirty="0"/>
          </a:p>
          <a:p>
            <a:r>
              <a:rPr lang="lv-LV" sz="2800" dirty="0">
                <a:ea typeface="+mn-lt"/>
                <a:cs typeface="+mn-lt"/>
              </a:rPr>
              <a:t>Bībeles interpretācijas</a:t>
            </a:r>
            <a:endParaRPr lang="lv-LV" sz="2800" dirty="0"/>
          </a:p>
          <a:p>
            <a:r>
              <a:rPr lang="lv-LV" sz="2800" dirty="0">
                <a:ea typeface="+mn-lt"/>
                <a:cs typeface="+mn-lt"/>
              </a:rPr>
              <a:t>Vīriešu kandidātu skaita samazināšanās</a:t>
            </a:r>
            <a:endParaRPr lang="lv-LV" sz="2800"/>
          </a:p>
          <a:p>
            <a:r>
              <a:rPr lang="lv-LV" sz="2800" dirty="0">
                <a:ea typeface="+mn-lt"/>
                <a:cs typeface="+mn-lt"/>
              </a:rPr>
              <a:t>Personīgās pieredzes</a:t>
            </a:r>
            <a:endParaRPr lang="lv-LV" sz="2800" dirty="0"/>
          </a:p>
          <a:p>
            <a:r>
              <a:rPr lang="lv-LV" sz="2800" dirty="0">
                <a:ea typeface="+mn-lt"/>
                <a:cs typeface="+mn-lt"/>
              </a:rPr>
              <a:t>Izpratnes par psiholoģiskajām dzimumu atšķirībām</a:t>
            </a:r>
            <a:endParaRPr lang="lv-LV" sz="2800" dirty="0"/>
          </a:p>
        </p:txBody>
      </p:sp>
    </p:spTree>
    <p:extLst>
      <p:ext uri="{BB962C8B-B14F-4D97-AF65-F5344CB8AC3E}">
        <p14:creationId xmlns:p14="http://schemas.microsoft.com/office/powerpoint/2010/main" val="1337384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B7B32A-8D2A-81EE-34B4-384A2EA4E2DC}"/>
              </a:ext>
            </a:extLst>
          </p:cNvPr>
          <p:cNvSpPr>
            <a:spLocks noGrp="1"/>
          </p:cNvSpPr>
          <p:nvPr>
            <p:ph idx="1"/>
          </p:nvPr>
        </p:nvSpPr>
        <p:spPr/>
        <p:txBody>
          <a:bodyPr vert="horz" lIns="91440" tIns="45720" rIns="91440" bIns="45720" rtlCol="0" anchor="t">
            <a:normAutofit/>
          </a:bodyPr>
          <a:lstStyle/>
          <a:p>
            <a:pPr marL="0" indent="0">
              <a:buNone/>
            </a:pPr>
            <a:r>
              <a:rPr lang="lv-LV" sz="2800" dirty="0">
                <a:ea typeface="+mn-lt"/>
                <a:cs typeface="+mn-lt"/>
              </a:rPr>
              <a:t>"Es ļoti cienu un ļoti priecājos klausīties mūsu labi pazīstamo luterāņu sieviešu sprediķus. Bet man labāk patīk, kad šajā tradīcijā mācītāji ir vīrieši."</a:t>
            </a:r>
            <a:endParaRPr lang="lv-LV" dirty="0">
              <a:ea typeface="+mn-lt"/>
              <a:cs typeface="+mn-lt"/>
            </a:endParaRPr>
          </a:p>
          <a:p>
            <a:pPr marL="0" indent="0">
              <a:buNone/>
            </a:pPr>
            <a:endParaRPr lang="en-US" sz="2800" dirty="0"/>
          </a:p>
          <a:p>
            <a:pPr marL="0" indent="0" algn="r">
              <a:buNone/>
            </a:pPr>
            <a:r>
              <a:rPr lang="en-US" sz="2800" dirty="0">
                <a:ea typeface="+mn-lt"/>
                <a:cs typeface="+mn-lt"/>
              </a:rPr>
              <a:t>Maie, EST Kat</a:t>
            </a:r>
          </a:p>
        </p:txBody>
      </p:sp>
    </p:spTree>
    <p:extLst>
      <p:ext uri="{BB962C8B-B14F-4D97-AF65-F5344CB8AC3E}">
        <p14:creationId xmlns:p14="http://schemas.microsoft.com/office/powerpoint/2010/main" val="2066319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B7B32A-8D2A-81EE-34B4-384A2EA4E2DC}"/>
              </a:ext>
            </a:extLst>
          </p:cNvPr>
          <p:cNvSpPr>
            <a:spLocks noGrp="1"/>
          </p:cNvSpPr>
          <p:nvPr>
            <p:ph idx="1"/>
          </p:nvPr>
        </p:nvSpPr>
        <p:spPr/>
        <p:txBody>
          <a:bodyPr vert="horz" lIns="91440" tIns="45720" rIns="91440" bIns="45720" rtlCol="0" anchor="t">
            <a:normAutofit/>
          </a:bodyPr>
          <a:lstStyle/>
          <a:p>
            <a:pPr marL="0" indent="0">
              <a:buNone/>
            </a:pPr>
            <a:r>
              <a:rPr lang="lv-LV" sz="2800">
                <a:ea typeface="+mn-lt"/>
                <a:cs typeface="+mn-lt"/>
              </a:rPr>
              <a:t>"Es nezinu, kāpēc, bet priesterim nevajadzētu būt sievietei. Sieviete, viņa vienalga... Viņā ir vairāk šis pavedinošais elements, tāda daba. Viņa uzliks grimu, saģērbsies... Ja vien viņa neuzvilks sutanu vai ko citu."</a:t>
            </a:r>
            <a:endParaRPr lang="lv-LV"/>
          </a:p>
          <a:p>
            <a:pPr marL="0" indent="0">
              <a:buNone/>
            </a:pPr>
            <a:endParaRPr lang="en-US" sz="2800" dirty="0"/>
          </a:p>
          <a:p>
            <a:pPr marL="0" indent="0" algn="r">
              <a:buNone/>
            </a:pPr>
            <a:r>
              <a:rPr lang="en-US" sz="2800" dirty="0" err="1">
                <a:ea typeface="+mn-lt"/>
                <a:cs typeface="+mn-lt"/>
              </a:rPr>
              <a:t>Kęsgailė</a:t>
            </a:r>
            <a:r>
              <a:rPr lang="en-US" sz="2800" dirty="0">
                <a:ea typeface="+mn-lt"/>
                <a:cs typeface="+mn-lt"/>
              </a:rPr>
              <a:t>, LT Lut</a:t>
            </a:r>
          </a:p>
        </p:txBody>
      </p:sp>
    </p:spTree>
    <p:extLst>
      <p:ext uri="{BB962C8B-B14F-4D97-AF65-F5344CB8AC3E}">
        <p14:creationId xmlns:p14="http://schemas.microsoft.com/office/powerpoint/2010/main" val="1506049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B7B32A-8D2A-81EE-34B4-384A2EA4E2DC}"/>
              </a:ext>
            </a:extLst>
          </p:cNvPr>
          <p:cNvSpPr>
            <a:spLocks noGrp="1"/>
          </p:cNvSpPr>
          <p:nvPr>
            <p:ph idx="1"/>
          </p:nvPr>
        </p:nvSpPr>
        <p:spPr/>
        <p:txBody>
          <a:bodyPr vert="horz" lIns="91440" tIns="45720" rIns="91440" bIns="45720" rtlCol="0" anchor="t">
            <a:normAutofit/>
          </a:bodyPr>
          <a:lstStyle/>
          <a:p>
            <a:pPr marL="0" indent="0">
              <a:buNone/>
            </a:pPr>
            <a:r>
              <a:rPr lang="lv-LV" sz="2800" dirty="0">
                <a:ea typeface="+mn-lt"/>
                <a:cs typeface="+mn-lt"/>
              </a:rPr>
              <a:t>"Manā dzīvē ir daudz sieviešu, kuras es pazīstu, kuras ir ļoti emocionālas un darbojas impulsīvi. Nu, lielākā daļa. Tāpēc arī man nav nekas pret to, ka vīrieša prāts ir racionālāks un mazāk emocionāls."</a:t>
            </a:r>
            <a:endParaRPr lang="lv-LV" dirty="0"/>
          </a:p>
          <a:p>
            <a:pPr marL="0" indent="0">
              <a:buNone/>
            </a:pPr>
            <a:endParaRPr lang="en-US" sz="2800" dirty="0"/>
          </a:p>
          <a:p>
            <a:pPr marL="0" indent="0" algn="r">
              <a:buNone/>
            </a:pPr>
            <a:r>
              <a:rPr lang="en-US" sz="2800" dirty="0">
                <a:ea typeface="+mn-lt"/>
                <a:cs typeface="+mn-lt"/>
              </a:rPr>
              <a:t>Marta, LV Kat</a:t>
            </a:r>
          </a:p>
        </p:txBody>
      </p:sp>
    </p:spTree>
    <p:extLst>
      <p:ext uri="{BB962C8B-B14F-4D97-AF65-F5344CB8AC3E}">
        <p14:creationId xmlns:p14="http://schemas.microsoft.com/office/powerpoint/2010/main" val="2561583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B7B32A-8D2A-81EE-34B4-384A2EA4E2DC}"/>
              </a:ext>
            </a:extLst>
          </p:cNvPr>
          <p:cNvSpPr>
            <a:spLocks noGrp="1"/>
          </p:cNvSpPr>
          <p:nvPr>
            <p:ph idx="1"/>
          </p:nvPr>
        </p:nvSpPr>
        <p:spPr/>
        <p:txBody>
          <a:bodyPr vert="horz" lIns="91440" tIns="45720" rIns="91440" bIns="45720" rtlCol="0" anchor="t">
            <a:normAutofit/>
          </a:bodyPr>
          <a:lstStyle/>
          <a:p>
            <a:pPr marL="0" indent="0">
              <a:buNone/>
            </a:pPr>
            <a:r>
              <a:rPr lang="lv-LV" sz="2800" dirty="0">
                <a:ea typeface="+mn-lt"/>
                <a:cs typeface="+mn-lt"/>
              </a:rPr>
              <a:t>"Tas ir saistīts ar milzīgiem tumsas uzbrukumiem. Jo tā ir garīga cīņa. Vai sievietēm vajadzētu būt pirmajā vietā karā? Es neesmu pārliecināta. […] Nu, tas ir karš, tas ir garīgs karš, kurp dodas cilvēki."</a:t>
            </a:r>
            <a:endParaRPr lang="en-US" dirty="0"/>
          </a:p>
          <a:p>
            <a:pPr marL="0" indent="0">
              <a:buNone/>
            </a:pPr>
            <a:endParaRPr lang="en-US" sz="2800" dirty="0"/>
          </a:p>
          <a:p>
            <a:pPr marL="0" indent="0" algn="r">
              <a:buNone/>
            </a:pPr>
            <a:r>
              <a:rPr lang="en-US" sz="2800" dirty="0">
                <a:ea typeface="+mn-lt"/>
                <a:cs typeface="+mn-lt"/>
              </a:rPr>
              <a:t>Ina, LV Kat</a:t>
            </a:r>
          </a:p>
        </p:txBody>
      </p:sp>
    </p:spTree>
    <p:extLst>
      <p:ext uri="{BB962C8B-B14F-4D97-AF65-F5344CB8AC3E}">
        <p14:creationId xmlns:p14="http://schemas.microsoft.com/office/powerpoint/2010/main" val="822548134"/>
      </p:ext>
    </p:extLst>
  </p:cSld>
  <p:clrMapOvr>
    <a:masterClrMapping/>
  </p:clrMapOvr>
</p:sld>
</file>

<file path=ppt/theme/theme1.xml><?xml version="1.0" encoding="utf-8"?>
<a:theme xmlns:a="http://schemas.openxmlformats.org/drawingml/2006/main" name="RegattaVTI">
  <a:themeElements>
    <a:clrScheme name="AnalogousFromLightSeedLeftStep">
      <a:dk1>
        <a:srgbClr val="000000"/>
      </a:dk1>
      <a:lt1>
        <a:srgbClr val="FFFFFF"/>
      </a:lt1>
      <a:dk2>
        <a:srgbClr val="242741"/>
      </a:dk2>
      <a:lt2>
        <a:srgbClr val="E6E2E8"/>
      </a:lt2>
      <a:accent1>
        <a:srgbClr val="89AB75"/>
      </a:accent1>
      <a:accent2>
        <a:srgbClr val="9AA864"/>
      </a:accent2>
      <a:accent3>
        <a:srgbClr val="ACA176"/>
      </a:accent3>
      <a:accent4>
        <a:srgbClr val="C49275"/>
      </a:accent4>
      <a:accent5>
        <a:srgbClr val="CF8E90"/>
      </a:accent5>
      <a:accent6>
        <a:srgbClr val="C47599"/>
      </a:accent6>
      <a:hlink>
        <a:srgbClr val="9469AE"/>
      </a:hlink>
      <a:folHlink>
        <a:srgbClr val="7F7F7F"/>
      </a:folHlink>
    </a:clrScheme>
    <a:fontScheme name="Walbaum Display">
      <a:majorFont>
        <a:latin typeface="Walbaum Display"/>
        <a:ea typeface=""/>
        <a:cs typeface=""/>
      </a:majorFont>
      <a:minorFont>
        <a:latin typeface="Walbaum Displ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gattaVTI" id="{FFC3BCE5-6357-41D1-8E67-3F85B69D7E86}" vid="{893A6374-FE17-48E5-8B62-678C1B11AA1B}"/>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15</Slides>
  <Notes>0</Notes>
  <HiddenSlides>0</HiddenSlide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RegattaVTI</vt:lpstr>
      <vt:lpstr>Religion and Gender  Equality: Baltic and Nordic Developments (ReliGen) / Reliģija un dzimumu līdztiesība: norises Baltijā un Ziemeļvalstīs </vt:lpstr>
      <vt:lpstr>Antropoloģisks skatījums (Aivita Putniņa)</vt:lpstr>
      <vt:lpstr>"Katoļu un luterāņu sieviešu attieksmes pret sieviešu ordināciju, reliģiozitāti un uzskatiem par dzimumu līdztiesību mijiedarbība un konteksts Igaunijā, Latvijā un Lietuvā" </vt:lpstr>
      <vt:lpstr>Daļēji strukturētas intervijas (2022)</vt:lpstr>
      <vt:lpstr>Argumenti, kas tiek izmantoti, lai atbalstītu vai noraidītu sieviešu ordinācijas ideju, ir atkarīgi no:</vt:lpstr>
      <vt:lpstr>PowerPoint Presentation</vt:lpstr>
      <vt:lpstr>PowerPoint Presentation</vt:lpstr>
      <vt:lpstr>PowerPoint Presentation</vt:lpstr>
      <vt:lpstr>PowerPoint Presentation</vt:lpstr>
      <vt:lpstr>Secinājumi</vt:lpstr>
      <vt:lpstr> Dzimumu līdztiesība un reliģiskā socializācija </vt:lpstr>
      <vt:lpstr> Dzimumu līdztiesība un reliģiskā socializācija </vt:lpstr>
      <vt:lpstr>Stambulas konvencijas ratifikācijas diskusiju mediju atspoguļojuma analīze </vt:lpstr>
      <vt:lpstr>Kopsavilkums: rezultāti</vt:lpstr>
      <vt:lpstr>Kopsavilkums: rezultāti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prezentācija</dc:title>
  <dc:creator/>
  <cp:revision>185</cp:revision>
  <dcterms:created xsi:type="dcterms:W3CDTF">2023-11-07T12:10:03Z</dcterms:created>
  <dcterms:modified xsi:type="dcterms:W3CDTF">2023-11-30T11:34:31Z</dcterms:modified>
</cp:coreProperties>
</file>